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handoutMasterIdLst>
    <p:handoutMasterId r:id="rId15"/>
  </p:handoutMasterIdLst>
  <p:sldIdLst>
    <p:sldId id="298" r:id="rId2"/>
    <p:sldId id="294" r:id="rId3"/>
    <p:sldId id="302" r:id="rId4"/>
    <p:sldId id="312" r:id="rId5"/>
    <p:sldId id="315" r:id="rId6"/>
    <p:sldId id="304" r:id="rId7"/>
    <p:sldId id="307" r:id="rId8"/>
    <p:sldId id="306" r:id="rId9"/>
    <p:sldId id="314" r:id="rId10"/>
    <p:sldId id="313" r:id="rId11"/>
    <p:sldId id="311" r:id="rId12"/>
    <p:sldId id="316" r:id="rId13"/>
  </p:sldIdLst>
  <p:sldSz cx="9144000" cy="6858000" type="screen4x3"/>
  <p:notesSz cx="7315200" cy="9601200"/>
  <p:embeddedFontLst>
    <p:embeddedFont>
      <p:font typeface="Arial Black" pitchFamily="34" charset="0"/>
      <p:bold r:id="rId16"/>
    </p:embeddedFont>
    <p:embeddedFont>
      <p:font typeface="Calibri" pitchFamily="34" charset="0"/>
      <p:regular r:id="rId17"/>
      <p:bold r:id="rId18"/>
      <p:italic r:id="rId19"/>
      <p:boldItalic r:id="rId20"/>
    </p:embeddedFont>
  </p:embeddedFontLst>
  <p:defaultTextStyle>
    <a:defPPr>
      <a:defRPr lang="en-US"/>
    </a:defPPr>
    <a:lvl1pPr algn="l" rtl="0" fontAlgn="base">
      <a:spcBef>
        <a:spcPct val="0"/>
      </a:spcBef>
      <a:spcAft>
        <a:spcPct val="0"/>
      </a:spcAft>
      <a:defRPr sz="6000" kern="1200">
        <a:solidFill>
          <a:srgbClr val="FFFF00"/>
        </a:solidFill>
        <a:latin typeface="Arial Black" pitchFamily="34" charset="0"/>
        <a:ea typeface="+mn-ea"/>
        <a:cs typeface="+mn-cs"/>
      </a:defRPr>
    </a:lvl1pPr>
    <a:lvl2pPr marL="457200" algn="l" rtl="0" fontAlgn="base">
      <a:spcBef>
        <a:spcPct val="0"/>
      </a:spcBef>
      <a:spcAft>
        <a:spcPct val="0"/>
      </a:spcAft>
      <a:defRPr sz="6000" kern="1200">
        <a:solidFill>
          <a:srgbClr val="FFFF00"/>
        </a:solidFill>
        <a:latin typeface="Arial Black" pitchFamily="34" charset="0"/>
        <a:ea typeface="+mn-ea"/>
        <a:cs typeface="+mn-cs"/>
      </a:defRPr>
    </a:lvl2pPr>
    <a:lvl3pPr marL="914400" algn="l" rtl="0" fontAlgn="base">
      <a:spcBef>
        <a:spcPct val="0"/>
      </a:spcBef>
      <a:spcAft>
        <a:spcPct val="0"/>
      </a:spcAft>
      <a:defRPr sz="6000" kern="1200">
        <a:solidFill>
          <a:srgbClr val="FFFF00"/>
        </a:solidFill>
        <a:latin typeface="Arial Black" pitchFamily="34" charset="0"/>
        <a:ea typeface="+mn-ea"/>
        <a:cs typeface="+mn-cs"/>
      </a:defRPr>
    </a:lvl3pPr>
    <a:lvl4pPr marL="1371600" algn="l" rtl="0" fontAlgn="base">
      <a:spcBef>
        <a:spcPct val="0"/>
      </a:spcBef>
      <a:spcAft>
        <a:spcPct val="0"/>
      </a:spcAft>
      <a:defRPr sz="6000" kern="1200">
        <a:solidFill>
          <a:srgbClr val="FFFF00"/>
        </a:solidFill>
        <a:latin typeface="Arial Black" pitchFamily="34" charset="0"/>
        <a:ea typeface="+mn-ea"/>
        <a:cs typeface="+mn-cs"/>
      </a:defRPr>
    </a:lvl4pPr>
    <a:lvl5pPr marL="1828800" algn="l" rtl="0" fontAlgn="base">
      <a:spcBef>
        <a:spcPct val="0"/>
      </a:spcBef>
      <a:spcAft>
        <a:spcPct val="0"/>
      </a:spcAft>
      <a:defRPr sz="6000" kern="1200">
        <a:solidFill>
          <a:srgbClr val="FFFF00"/>
        </a:solidFill>
        <a:latin typeface="Arial Black" pitchFamily="34" charset="0"/>
        <a:ea typeface="+mn-ea"/>
        <a:cs typeface="+mn-cs"/>
      </a:defRPr>
    </a:lvl5pPr>
    <a:lvl6pPr marL="2286000" algn="l" defTabSz="914400" rtl="0" eaLnBrk="1" latinLnBrk="0" hangingPunct="1">
      <a:defRPr sz="6000" kern="1200">
        <a:solidFill>
          <a:srgbClr val="FFFF00"/>
        </a:solidFill>
        <a:latin typeface="Arial Black" pitchFamily="34" charset="0"/>
        <a:ea typeface="+mn-ea"/>
        <a:cs typeface="+mn-cs"/>
      </a:defRPr>
    </a:lvl6pPr>
    <a:lvl7pPr marL="2743200" algn="l" defTabSz="914400" rtl="0" eaLnBrk="1" latinLnBrk="0" hangingPunct="1">
      <a:defRPr sz="6000" kern="1200">
        <a:solidFill>
          <a:srgbClr val="FFFF00"/>
        </a:solidFill>
        <a:latin typeface="Arial Black" pitchFamily="34" charset="0"/>
        <a:ea typeface="+mn-ea"/>
        <a:cs typeface="+mn-cs"/>
      </a:defRPr>
    </a:lvl7pPr>
    <a:lvl8pPr marL="3200400" algn="l" defTabSz="914400" rtl="0" eaLnBrk="1" latinLnBrk="0" hangingPunct="1">
      <a:defRPr sz="6000" kern="1200">
        <a:solidFill>
          <a:srgbClr val="FFFF00"/>
        </a:solidFill>
        <a:latin typeface="Arial Black" pitchFamily="34" charset="0"/>
        <a:ea typeface="+mn-ea"/>
        <a:cs typeface="+mn-cs"/>
      </a:defRPr>
    </a:lvl8pPr>
    <a:lvl9pPr marL="3657600" algn="l" defTabSz="914400" rtl="0" eaLnBrk="1" latinLnBrk="0" hangingPunct="1">
      <a:defRPr sz="6000" kern="1200">
        <a:solidFill>
          <a:srgbClr val="FFFF00"/>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33CC"/>
    <a:srgbClr val="003366"/>
    <a:srgbClr val="EAEAEA"/>
    <a:srgbClr val="000099"/>
    <a:srgbClr val="0066FF"/>
    <a:srgbClr val="FFFF99"/>
    <a:srgbClr val="0000FF"/>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6" autoAdjust="0"/>
    <p:restoredTop sz="87667" autoAdjust="0"/>
  </p:normalViewPr>
  <p:slideViewPr>
    <p:cSldViewPr snapToGrid="0">
      <p:cViewPr varScale="1">
        <p:scale>
          <a:sx n="69" d="100"/>
          <a:sy n="69" d="100"/>
        </p:scale>
        <p:origin x="-1218" y="-90"/>
      </p:cViewPr>
      <p:guideLst>
        <p:guide orient="horz" pos="2376"/>
        <p:guide orient="horz" pos="3972"/>
        <p:guide orient="horz" pos="2628"/>
        <p:guide orient="horz" pos="1174"/>
        <p:guide orient="horz" pos="1842"/>
        <p:guide orient="horz" pos="3378"/>
        <p:guide orient="horz" pos="3330"/>
        <p:guide pos="3888"/>
        <p:guide pos="3625"/>
        <p:guide pos="5616"/>
        <p:guide pos="3744"/>
        <p:guide pos="3984"/>
        <p:guide pos="2880"/>
        <p:guide pos="1824"/>
        <p:guide pos="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mohseni\My%20Documents\le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mohseni\My%20Documents\le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jedwards\Desktop\2010-09%20PUG%20Presentation\Overhead%20breakdown_Pontis-rev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Revenues FY2011</a:t>
            </a:r>
          </a:p>
        </c:rich>
      </c:tx>
      <c:layout>
        <c:manualLayout>
          <c:xMode val="edge"/>
          <c:yMode val="edge"/>
          <c:x val="3.3569335083114625E-2"/>
          <c:y val="2.7777777777777832E-2"/>
        </c:manualLayout>
      </c:layout>
    </c:title>
    <c:view3D>
      <c:rotX val="30"/>
      <c:perspective val="30"/>
    </c:view3D>
    <c:plotArea>
      <c:layout/>
      <c:pie3DChart>
        <c:varyColors val="1"/>
        <c:ser>
          <c:idx val="0"/>
          <c:order val="0"/>
          <c:explosion val="25"/>
          <c:dLbls>
            <c:dLbl>
              <c:idx val="0"/>
              <c:layout>
                <c:manualLayout>
                  <c:x val="-0.17871361540018979"/>
                  <c:y val="-0.13476311271067171"/>
                </c:manualLayout>
              </c:layout>
              <c:showCatName val="1"/>
              <c:showPercent val="1"/>
            </c:dLbl>
            <c:dLbl>
              <c:idx val="1"/>
              <c:layout>
                <c:manualLayout>
                  <c:x val="0.13550756888002721"/>
                  <c:y val="-0.11907415840101161"/>
                </c:manualLayout>
              </c:layout>
              <c:showCatName val="1"/>
              <c:showPercent val="1"/>
            </c:dLbl>
            <c:dLbl>
              <c:idx val="2"/>
              <c:layout>
                <c:manualLayout>
                  <c:x val="0.15814889698964688"/>
                  <c:y val="0.10170730968841653"/>
                </c:manualLayout>
              </c:layout>
              <c:showCatName val="1"/>
              <c:showPercent val="1"/>
            </c:dLbl>
            <c:txPr>
              <a:bodyPr/>
              <a:lstStyle/>
              <a:p>
                <a:pPr>
                  <a:defRPr sz="1200" b="1"/>
                </a:pPr>
                <a:endParaRPr lang="en-US"/>
              </a:p>
            </c:txPr>
            <c:showCatName val="1"/>
            <c:showPercent val="1"/>
            <c:showLeaderLines val="1"/>
          </c:dLbls>
          <c:cat>
            <c:strRef>
              <c:f>Sheet2!$A$2:$A$4</c:f>
              <c:strCache>
                <c:ptCount val="3"/>
                <c:pt idx="0">
                  <c:v>Virtis License Revenue</c:v>
                </c:pt>
                <c:pt idx="1">
                  <c:v>Opis License Revenue</c:v>
                </c:pt>
                <c:pt idx="2">
                  <c:v>Service Unit Revenue</c:v>
                </c:pt>
              </c:strCache>
            </c:strRef>
          </c:cat>
          <c:val>
            <c:numRef>
              <c:f>Sheet2!$B$2:$B$4</c:f>
              <c:numCache>
                <c:formatCode>"$"#,##0</c:formatCode>
                <c:ptCount val="3"/>
                <c:pt idx="0">
                  <c:v>1884715</c:v>
                </c:pt>
                <c:pt idx="1">
                  <c:v>745050</c:v>
                </c:pt>
                <c:pt idx="2">
                  <c:v>631900</c:v>
                </c:pt>
              </c:numCache>
            </c:numRef>
          </c:val>
        </c:ser>
        <c:dLbls>
          <c:showCatName val="1"/>
          <c:showPercent val="1"/>
        </c:dLbls>
      </c:pie3D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Expenditures </a:t>
            </a:r>
            <a:r>
              <a:rPr lang="en-US" dirty="0"/>
              <a:t>FY2011</a:t>
            </a:r>
            <a:r>
              <a:rPr lang="en-US" dirty="0" smtClean="0"/>
              <a:t>:</a:t>
            </a:r>
            <a:endParaRPr lang="en-US" dirty="0"/>
          </a:p>
        </c:rich>
      </c:tx>
      <c:layout>
        <c:manualLayout>
          <c:xMode val="edge"/>
          <c:yMode val="edge"/>
          <c:x val="1.3611111111111122E-2"/>
          <c:y val="9.7001767036126244E-3"/>
        </c:manualLayout>
      </c:layout>
    </c:title>
    <c:view3D>
      <c:rotX val="30"/>
      <c:perspective val="30"/>
    </c:view3D>
    <c:plotArea>
      <c:layout/>
      <c:pie3DChart>
        <c:varyColors val="1"/>
        <c:ser>
          <c:idx val="0"/>
          <c:order val="0"/>
          <c:explosion val="25"/>
          <c:dLbls>
            <c:dLbl>
              <c:idx val="0"/>
              <c:layout>
                <c:manualLayout>
                  <c:x val="-0.19056459695881239"/>
                  <c:y val="1.5254526305230961E-2"/>
                </c:manualLayout>
              </c:layout>
              <c:showCatName val="1"/>
              <c:showPercent val="1"/>
            </c:dLbl>
            <c:dLbl>
              <c:idx val="8"/>
              <c:layout>
                <c:manualLayout>
                  <c:x val="-2.2156676923556919E-2"/>
                  <c:y val="-3.6973881449532182E-2"/>
                </c:manualLayout>
              </c:layout>
              <c:showCatName val="1"/>
              <c:showPercent val="1"/>
            </c:dLbl>
            <c:txPr>
              <a:bodyPr/>
              <a:lstStyle/>
              <a:p>
                <a:pPr>
                  <a:defRPr sz="1100" b="1"/>
                </a:pPr>
                <a:endParaRPr lang="en-US"/>
              </a:p>
            </c:txPr>
            <c:showCatName val="1"/>
            <c:showPercent val="1"/>
            <c:showLeaderLines val="1"/>
          </c:dLbls>
          <c:cat>
            <c:strRef>
              <c:f>Sheet1!$B$18:$B$27</c:f>
              <c:strCache>
                <c:ptCount val="10"/>
                <c:pt idx="0">
                  <c:v>Enhancements Via License Fees</c:v>
                </c:pt>
                <c:pt idx="1">
                  <c:v>Enhancementys Via Service Unit Contributions</c:v>
                </c:pt>
                <c:pt idx="2">
                  <c:v>Service Unit Work</c:v>
                </c:pt>
                <c:pt idx="3">
                  <c:v>AASHTO Admin/Overhead</c:v>
                </c:pt>
                <c:pt idx="4">
                  <c:v>Professional Services</c:v>
                </c:pt>
                <c:pt idx="5">
                  <c:v>Support &amp; Maintenance</c:v>
                </c:pt>
                <c:pt idx="6">
                  <c:v>Capitalization</c:v>
                </c:pt>
                <c:pt idx="7">
                  <c:v>WY BRASS Royalties</c:v>
                </c:pt>
                <c:pt idx="8">
                  <c:v>Task Force Meetings</c:v>
                </c:pt>
                <c:pt idx="9">
                  <c:v>User Group Meeting</c:v>
                </c:pt>
              </c:strCache>
            </c:strRef>
          </c:cat>
          <c:val>
            <c:numRef>
              <c:f>Sheet1!$C$18:$C$27</c:f>
              <c:numCache>
                <c:formatCode>"$"#,##0</c:formatCode>
                <c:ptCount val="10"/>
                <c:pt idx="0">
                  <c:v>1696052</c:v>
                </c:pt>
                <c:pt idx="1">
                  <c:v>38000</c:v>
                </c:pt>
                <c:pt idx="2">
                  <c:v>10000</c:v>
                </c:pt>
                <c:pt idx="3">
                  <c:v>158935</c:v>
                </c:pt>
                <c:pt idx="4">
                  <c:v>59914</c:v>
                </c:pt>
                <c:pt idx="5">
                  <c:v>949332</c:v>
                </c:pt>
                <c:pt idx="6">
                  <c:v>163083</c:v>
                </c:pt>
                <c:pt idx="7">
                  <c:v>358742</c:v>
                </c:pt>
                <c:pt idx="8">
                  <c:v>144870</c:v>
                </c:pt>
                <c:pt idx="9">
                  <c:v>26197</c:v>
                </c:pt>
              </c:numCache>
            </c:numRef>
          </c:val>
        </c:ser>
        <c:dLbls>
          <c:showCatName val="1"/>
          <c:showPercent val="1"/>
        </c:dLbls>
      </c:pie3DChart>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view3D>
      <c:rotX val="30"/>
      <c:perspective val="30"/>
    </c:view3D>
    <c:plotArea>
      <c:layout>
        <c:manualLayout>
          <c:layoutTarget val="inner"/>
          <c:xMode val="edge"/>
          <c:yMode val="edge"/>
          <c:x val="0.10289568466309702"/>
          <c:y val="8.7336244541484746E-3"/>
          <c:w val="0.70398055324059994"/>
          <c:h val="0.99010326765922818"/>
        </c:manualLayout>
      </c:layout>
      <c:pie3DChart>
        <c:varyColors val="1"/>
        <c:ser>
          <c:idx val="0"/>
          <c:order val="0"/>
          <c:explosion val="25"/>
          <c:dLbls>
            <c:dLbl>
              <c:idx val="0"/>
              <c:layout/>
              <c:tx>
                <c:rich>
                  <a:bodyPr/>
                  <a:lstStyle/>
                  <a:p>
                    <a:r>
                      <a:rPr lang="en-US"/>
                      <a:t>Salaries </a:t>
                    </a:r>
                    <a:r>
                      <a:rPr lang="en-US" dirty="0"/>
                      <a:t>
21%</a:t>
                    </a:r>
                  </a:p>
                </c:rich>
              </c:tx>
              <c:showCatName val="1"/>
              <c:showPercent val="1"/>
            </c:dLbl>
            <c:dLbl>
              <c:idx val="1"/>
              <c:layout/>
              <c:tx>
                <c:rich>
                  <a:bodyPr/>
                  <a:lstStyle/>
                  <a:p>
                    <a:r>
                      <a:rPr lang="en-US"/>
                      <a:t>Benefits </a:t>
                    </a:r>
                    <a:r>
                      <a:rPr lang="en-US" smtClean="0"/>
                      <a:t>14</a:t>
                    </a:r>
                    <a:r>
                      <a:rPr lang="en-US" dirty="0"/>
                      <a:t>%</a:t>
                    </a:r>
                  </a:p>
                </c:rich>
              </c:tx>
              <c:showCatName val="1"/>
              <c:showPercent val="1"/>
            </c:dLbl>
            <c:dLbl>
              <c:idx val="2"/>
              <c:layout/>
              <c:tx>
                <c:rich>
                  <a:bodyPr/>
                  <a:lstStyle/>
                  <a:p>
                    <a:r>
                      <a:rPr lang="en-US" dirty="0"/>
                      <a:t>Office Supplies and </a:t>
                    </a:r>
                    <a:r>
                      <a:rPr lang="en-US"/>
                      <a:t>Services </a:t>
                    </a:r>
                    <a:r>
                      <a:rPr lang="en-US" dirty="0"/>
                      <a:t>
7%</a:t>
                    </a:r>
                  </a:p>
                </c:rich>
              </c:tx>
              <c:showCatName val="1"/>
              <c:showPercent val="1"/>
            </c:dLbl>
            <c:dLbl>
              <c:idx val="3"/>
              <c:layout/>
              <c:tx>
                <c:rich>
                  <a:bodyPr/>
                  <a:lstStyle/>
                  <a:p>
                    <a:r>
                      <a:rPr lang="en-US" dirty="0"/>
                      <a:t>Legal </a:t>
                    </a:r>
                    <a:r>
                      <a:rPr lang="en-US"/>
                      <a:t>Services </a:t>
                    </a:r>
                    <a:r>
                      <a:rPr lang="en-US" smtClean="0"/>
                      <a:t>3</a:t>
                    </a:r>
                    <a:r>
                      <a:rPr lang="en-US" dirty="0"/>
                      <a:t>%</a:t>
                    </a:r>
                  </a:p>
                </c:rich>
              </c:tx>
              <c:showCatName val="1"/>
              <c:showPercent val="1"/>
            </c:dLbl>
            <c:dLbl>
              <c:idx val="4"/>
              <c:layout/>
              <c:tx>
                <c:rich>
                  <a:bodyPr/>
                  <a:lstStyle/>
                  <a:p>
                    <a:r>
                      <a:rPr lang="en-US"/>
                      <a:t>Other </a:t>
                    </a:r>
                    <a:r>
                      <a:rPr lang="en-US" dirty="0"/>
                      <a:t>
2%</a:t>
                    </a:r>
                  </a:p>
                </c:rich>
              </c:tx>
              <c:showCatName val="1"/>
              <c:showPercent val="1"/>
            </c:dLbl>
            <c:dLbl>
              <c:idx val="5"/>
              <c:layout/>
              <c:tx>
                <c:rich>
                  <a:bodyPr/>
                  <a:lstStyle/>
                  <a:p>
                    <a:r>
                      <a:rPr lang="en-US"/>
                      <a:t>Overhead Allocation 
27%</a:t>
                    </a:r>
                  </a:p>
                </c:rich>
              </c:tx>
              <c:showCatName val="1"/>
              <c:showPercent val="1"/>
            </c:dLbl>
            <c:dLbl>
              <c:idx val="6"/>
              <c:layout/>
              <c:tx>
                <c:rich>
                  <a:bodyPr/>
                  <a:lstStyle/>
                  <a:p>
                    <a:r>
                      <a:rPr lang="en-US" dirty="0"/>
                      <a:t>Project Mgr </a:t>
                    </a:r>
                    <a:r>
                      <a:rPr lang="en-US"/>
                      <a:t>Contract </a:t>
                    </a:r>
                    <a:r>
                      <a:rPr lang="en-US" dirty="0"/>
                      <a:t>
21%</a:t>
                    </a:r>
                  </a:p>
                </c:rich>
              </c:tx>
              <c:showCatName val="1"/>
              <c:showPercent val="1"/>
            </c:dLbl>
            <c:dLbl>
              <c:idx val="7"/>
              <c:layout/>
              <c:tx>
                <c:rich>
                  <a:bodyPr/>
                  <a:lstStyle/>
                  <a:p>
                    <a:r>
                      <a:rPr lang="en-US" dirty="0"/>
                      <a:t>Indirect Prof </a:t>
                    </a:r>
                    <a:r>
                      <a:rPr lang="en-US"/>
                      <a:t>Services </a:t>
                    </a:r>
                    <a:r>
                      <a:rPr lang="en-US" dirty="0"/>
                      <a:t>
5%</a:t>
                    </a:r>
                  </a:p>
                </c:rich>
              </c:tx>
              <c:showCatName val="1"/>
              <c:showPercent val="1"/>
            </c:dLbl>
            <c:showCatName val="1"/>
            <c:showPercent val="1"/>
            <c:showLeaderLines val="1"/>
          </c:dLbls>
          <c:cat>
            <c:multiLvlStrRef>
              <c:f>Sheet1!$B$2:$D$9</c:f>
              <c:multiLvlStrCache>
                <c:ptCount val="8"/>
                <c:lvl>
                  <c:pt idx="0">
                    <c:v>%</c:v>
                  </c:pt>
                  <c:pt idx="1">
                    <c:v>%</c:v>
                  </c:pt>
                  <c:pt idx="2">
                    <c:v>%</c:v>
                  </c:pt>
                  <c:pt idx="3">
                    <c:v>%</c:v>
                  </c:pt>
                  <c:pt idx="4">
                    <c:v>%</c:v>
                  </c:pt>
                  <c:pt idx="5">
                    <c:v>%</c:v>
                  </c:pt>
                  <c:pt idx="6">
                    <c:v>%</c:v>
                  </c:pt>
                  <c:pt idx="7">
                    <c:v>%</c:v>
                  </c:pt>
                </c:lvl>
                <c:lvl>
                  <c:pt idx="0">
                    <c:v>21</c:v>
                  </c:pt>
                  <c:pt idx="1">
                    <c:v>14</c:v>
                  </c:pt>
                  <c:pt idx="2">
                    <c:v>7</c:v>
                  </c:pt>
                  <c:pt idx="3">
                    <c:v>3</c:v>
                  </c:pt>
                  <c:pt idx="4">
                    <c:v>2</c:v>
                  </c:pt>
                  <c:pt idx="5">
                    <c:v>27</c:v>
                  </c:pt>
                  <c:pt idx="6">
                    <c:v>21</c:v>
                  </c:pt>
                  <c:pt idx="7">
                    <c:v>5</c:v>
                  </c:pt>
                </c:lvl>
                <c:lvl>
                  <c:pt idx="0">
                    <c:v>Salaries</c:v>
                  </c:pt>
                  <c:pt idx="1">
                    <c:v>Benefits</c:v>
                  </c:pt>
                  <c:pt idx="2">
                    <c:v>Office Supplies and Services</c:v>
                  </c:pt>
                  <c:pt idx="3">
                    <c:v>Legal Services</c:v>
                  </c:pt>
                  <c:pt idx="4">
                    <c:v>Other</c:v>
                  </c:pt>
                  <c:pt idx="5">
                    <c:v>Overhead Allocation</c:v>
                  </c:pt>
                  <c:pt idx="6">
                    <c:v>Project Mgr Contract </c:v>
                  </c:pt>
                  <c:pt idx="7">
                    <c:v>Indirect Prof Services</c:v>
                  </c:pt>
                </c:lvl>
              </c:multiLvlStrCache>
            </c:multiLvlStrRef>
          </c:cat>
          <c:val>
            <c:numRef>
              <c:f>Sheet1!$E$2:$E$9</c:f>
              <c:numCache>
                <c:formatCode>_("$"* #,##0_);_("$"* \(#,##0\);_("$"* "-"??_);_(@_)</c:formatCode>
                <c:ptCount val="8"/>
                <c:pt idx="0">
                  <c:v>50582.89</c:v>
                </c:pt>
                <c:pt idx="1">
                  <c:v>33391.89</c:v>
                </c:pt>
                <c:pt idx="2">
                  <c:v>16101.02</c:v>
                </c:pt>
                <c:pt idx="3">
                  <c:v>7725.6900000000014</c:v>
                </c:pt>
                <c:pt idx="4">
                  <c:v>5849.42</c:v>
                </c:pt>
                <c:pt idx="5">
                  <c:v>64203.97</c:v>
                </c:pt>
                <c:pt idx="6">
                  <c:v>51034</c:v>
                </c:pt>
                <c:pt idx="7">
                  <c:v>12473</c:v>
                </c:pt>
              </c:numCache>
            </c:numRef>
          </c:val>
        </c:ser>
        <c:ser>
          <c:idx val="1"/>
          <c:order val="1"/>
          <c:explosion val="25"/>
          <c:cat>
            <c:strRef>
              <c:f>Sheet1!$B$2:$B$9</c:f>
              <c:strCache>
                <c:ptCount val="8"/>
                <c:pt idx="0">
                  <c:v>Salaries</c:v>
                </c:pt>
                <c:pt idx="1">
                  <c:v>Benefits</c:v>
                </c:pt>
                <c:pt idx="2">
                  <c:v>Office Supplies and Services</c:v>
                </c:pt>
                <c:pt idx="3">
                  <c:v>Legal Services</c:v>
                </c:pt>
                <c:pt idx="4">
                  <c:v>Other</c:v>
                </c:pt>
                <c:pt idx="5">
                  <c:v>Overhead Allocation</c:v>
                </c:pt>
                <c:pt idx="6">
                  <c:v>Project Mgr Contract </c:v>
                </c:pt>
                <c:pt idx="7">
                  <c:v>Indirect Prof Services</c:v>
                </c:pt>
              </c:strCache>
            </c:strRef>
          </c:cat>
          <c:val>
            <c:numRef>
              <c:f>Sheet1!$C$2:$C$9</c:f>
              <c:numCache>
                <c:formatCode>0</c:formatCode>
                <c:ptCount val="8"/>
                <c:pt idx="0">
                  <c:v>20.957282069562929</c:v>
                </c:pt>
                <c:pt idx="1">
                  <c:v>13.83478202937432</c:v>
                </c:pt>
                <c:pt idx="2">
                  <c:v>6.6709042869569641</c:v>
                </c:pt>
                <c:pt idx="3">
                  <c:v>3.2008741396943039</c:v>
                </c:pt>
                <c:pt idx="4">
                  <c:v>2.42350614769822</c:v>
                </c:pt>
                <c:pt idx="5">
                  <c:v>26.60070844658653</c:v>
                </c:pt>
                <c:pt idx="6">
                  <c:v>21.144183994589369</c:v>
                </c:pt>
                <c:pt idx="7">
                  <c:v>5.1677588855373475</c:v>
                </c:pt>
              </c:numCache>
            </c:numRef>
          </c:val>
        </c:ser>
      </c:pie3DChart>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48" cy="480791"/>
          </a:xfrm>
          <a:prstGeom prst="rect">
            <a:avLst/>
          </a:prstGeom>
        </p:spPr>
        <p:txBody>
          <a:bodyPr vert="horz" lIns="93964" tIns="46982" rIns="93964" bIns="46982" rtlCol="0"/>
          <a:lstStyle>
            <a:lvl1pPr algn="l">
              <a:defRPr sz="1200"/>
            </a:lvl1pPr>
          </a:lstStyle>
          <a:p>
            <a:endParaRPr lang="en-US"/>
          </a:p>
        </p:txBody>
      </p:sp>
      <p:sp>
        <p:nvSpPr>
          <p:cNvPr id="3" name="Date Placeholder 2"/>
          <p:cNvSpPr>
            <a:spLocks noGrp="1"/>
          </p:cNvSpPr>
          <p:nvPr>
            <p:ph type="dt" sz="quarter" idx="1"/>
          </p:nvPr>
        </p:nvSpPr>
        <p:spPr>
          <a:xfrm>
            <a:off x="4143312" y="0"/>
            <a:ext cx="3170248" cy="480791"/>
          </a:xfrm>
          <a:prstGeom prst="rect">
            <a:avLst/>
          </a:prstGeom>
        </p:spPr>
        <p:txBody>
          <a:bodyPr vert="horz" lIns="93964" tIns="46982" rIns="93964" bIns="46982" rtlCol="0"/>
          <a:lstStyle>
            <a:lvl1pPr algn="r">
              <a:defRPr sz="1200"/>
            </a:lvl1pPr>
          </a:lstStyle>
          <a:p>
            <a:fld id="{97ACFACD-D032-4A8B-A63B-2AF2BB9BF458}" type="datetimeFigureOut">
              <a:rPr lang="en-US" smtClean="0"/>
              <a:pPr/>
              <a:t>8/1/2011</a:t>
            </a:fld>
            <a:endParaRPr lang="en-US"/>
          </a:p>
        </p:txBody>
      </p:sp>
      <p:sp>
        <p:nvSpPr>
          <p:cNvPr id="4" name="Footer Placeholder 3"/>
          <p:cNvSpPr>
            <a:spLocks noGrp="1"/>
          </p:cNvSpPr>
          <p:nvPr>
            <p:ph type="ftr" sz="quarter" idx="2"/>
          </p:nvPr>
        </p:nvSpPr>
        <p:spPr>
          <a:xfrm>
            <a:off x="0" y="9118784"/>
            <a:ext cx="3170248" cy="480791"/>
          </a:xfrm>
          <a:prstGeom prst="rect">
            <a:avLst/>
          </a:prstGeom>
        </p:spPr>
        <p:txBody>
          <a:bodyPr vert="horz" lIns="93964" tIns="46982" rIns="93964" bIns="46982" rtlCol="0" anchor="b"/>
          <a:lstStyle>
            <a:lvl1pPr algn="l">
              <a:defRPr sz="1200"/>
            </a:lvl1pPr>
          </a:lstStyle>
          <a:p>
            <a:endParaRPr lang="en-US"/>
          </a:p>
        </p:txBody>
      </p:sp>
      <p:sp>
        <p:nvSpPr>
          <p:cNvPr id="5" name="Slide Number Placeholder 4"/>
          <p:cNvSpPr>
            <a:spLocks noGrp="1"/>
          </p:cNvSpPr>
          <p:nvPr>
            <p:ph type="sldNum" sz="quarter" idx="3"/>
          </p:nvPr>
        </p:nvSpPr>
        <p:spPr>
          <a:xfrm>
            <a:off x="4143312" y="9118784"/>
            <a:ext cx="3170248" cy="480791"/>
          </a:xfrm>
          <a:prstGeom prst="rect">
            <a:avLst/>
          </a:prstGeom>
        </p:spPr>
        <p:txBody>
          <a:bodyPr vert="horz" lIns="93964" tIns="46982" rIns="93964" bIns="46982" rtlCol="0" anchor="b"/>
          <a:lstStyle>
            <a:lvl1pPr algn="r">
              <a:defRPr sz="1200"/>
            </a:lvl1pPr>
          </a:lstStyle>
          <a:p>
            <a:fld id="{65156CD1-7F61-4EC1-BE62-EC61D6513CD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43" tIns="48321" rIns="96643" bIns="48321" rtlCol="0"/>
          <a:lstStyle>
            <a:lvl1pPr algn="l">
              <a:defRPr sz="1200"/>
            </a:lvl1pPr>
          </a:lstStyle>
          <a:p>
            <a:pPr>
              <a:defRPr/>
            </a:pPr>
            <a:endParaRPr lang="en-US"/>
          </a:p>
        </p:txBody>
      </p:sp>
      <p:sp>
        <p:nvSpPr>
          <p:cNvPr id="3" name="Date Placeholder 2"/>
          <p:cNvSpPr>
            <a:spLocks noGrp="1"/>
          </p:cNvSpPr>
          <p:nvPr>
            <p:ph type="dt" idx="1"/>
          </p:nvPr>
        </p:nvSpPr>
        <p:spPr>
          <a:xfrm>
            <a:off x="4143588" y="0"/>
            <a:ext cx="3169921" cy="480060"/>
          </a:xfrm>
          <a:prstGeom prst="rect">
            <a:avLst/>
          </a:prstGeom>
        </p:spPr>
        <p:txBody>
          <a:bodyPr vert="horz" lIns="96643" tIns="48321" rIns="96643" bIns="48321" rtlCol="0"/>
          <a:lstStyle>
            <a:lvl1pPr algn="r">
              <a:defRPr sz="1200"/>
            </a:lvl1pPr>
          </a:lstStyle>
          <a:p>
            <a:pPr>
              <a:defRPr/>
            </a:pPr>
            <a:fld id="{432BE112-9C17-4562-BCCA-2D04FAD9B353}" type="datetimeFigureOut">
              <a:rPr lang="en-US"/>
              <a:pPr>
                <a:defRPr/>
              </a:pPr>
              <a:t>8/1/2011</a:t>
            </a:fld>
            <a:endParaRPr lang="en-US" dirty="0"/>
          </a:p>
        </p:txBody>
      </p:sp>
      <p:sp>
        <p:nvSpPr>
          <p:cNvPr id="4" name="Slide Image Placeholder 3"/>
          <p:cNvSpPr>
            <a:spLocks noGrp="1" noRot="1" noChangeAspect="1"/>
          </p:cNvSpPr>
          <p:nvPr>
            <p:ph type="sldImg" idx="2"/>
          </p:nvPr>
        </p:nvSpPr>
        <p:spPr>
          <a:xfrm>
            <a:off x="1257300" y="719138"/>
            <a:ext cx="4802188" cy="3602037"/>
          </a:xfrm>
          <a:prstGeom prst="rect">
            <a:avLst/>
          </a:prstGeom>
          <a:noFill/>
          <a:ln w="12700">
            <a:solidFill>
              <a:prstClr val="black"/>
            </a:solidFill>
          </a:ln>
        </p:spPr>
        <p:txBody>
          <a:bodyPr vert="horz" lIns="96643" tIns="48321" rIns="96643" bIns="48321" rtlCol="0" anchor="ctr"/>
          <a:lstStyle/>
          <a:p>
            <a:pPr lvl="0"/>
            <a:endParaRPr lang="en-US" noProof="0"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3" tIns="48321" rIns="96643" bIns="4832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1" cy="480060"/>
          </a:xfrm>
          <a:prstGeom prst="rect">
            <a:avLst/>
          </a:prstGeom>
        </p:spPr>
        <p:txBody>
          <a:bodyPr vert="horz" lIns="96643" tIns="48321" rIns="96643" bIns="48321"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43" tIns="48321" rIns="96643" bIns="48321" rtlCol="0" anchor="b"/>
          <a:lstStyle>
            <a:lvl1pPr algn="r">
              <a:defRPr sz="1200"/>
            </a:lvl1pPr>
          </a:lstStyle>
          <a:p>
            <a:pPr>
              <a:defRPr/>
            </a:pPr>
            <a:fld id="{71B29AE4-B2D7-42A2-AA3D-9CA05836200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71B29AE4-B2D7-42A2-AA3D-9CA058362006}"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24">
              <a:defRPr/>
            </a:pPr>
            <a:r>
              <a:rPr lang="en-US" dirty="0" err="1" smtClean="0"/>
              <a:t>Virtis</a:t>
            </a:r>
            <a:r>
              <a:rPr lang="en-US" dirty="0" smtClean="0"/>
              <a:t> 37 Total Licensees</a:t>
            </a:r>
          </a:p>
          <a:p>
            <a:r>
              <a:rPr lang="en-US" dirty="0" smtClean="0"/>
              <a:t>32 member DOTs (including DC, Puerto Rico and FHWA)</a:t>
            </a:r>
          </a:p>
          <a:p>
            <a:r>
              <a:rPr lang="en-US" dirty="0" smtClean="0"/>
              <a:t> 2 Associate members (Manitoba and NY State Thruway)</a:t>
            </a:r>
          </a:p>
          <a:p>
            <a:r>
              <a:rPr lang="en-US" dirty="0" smtClean="0"/>
              <a:t> 3 local agencies (Phoenix, LA, and Santa Clara)</a:t>
            </a:r>
          </a:p>
          <a:p>
            <a:r>
              <a:rPr lang="en-US" u="sng" dirty="0" smtClean="0"/>
              <a:t> 1 International agencies (Italy)</a:t>
            </a:r>
            <a:endParaRPr lang="en-US" dirty="0" smtClean="0"/>
          </a:p>
          <a:p>
            <a:endParaRPr lang="en-US" dirty="0" smtClean="0"/>
          </a:p>
          <a:p>
            <a:r>
              <a:rPr lang="en-US" dirty="0" err="1" smtClean="0"/>
              <a:t>Opis</a:t>
            </a:r>
            <a:r>
              <a:rPr lang="en-US" dirty="0" smtClean="0"/>
              <a:t> 23 Agencies</a:t>
            </a:r>
            <a:endParaRPr lang="en-US" dirty="0"/>
          </a:p>
        </p:txBody>
      </p:sp>
      <p:sp>
        <p:nvSpPr>
          <p:cNvPr id="4" name="Slide Number Placeholder 3"/>
          <p:cNvSpPr>
            <a:spLocks noGrp="1"/>
          </p:cNvSpPr>
          <p:nvPr>
            <p:ph type="sldNum" sz="quarter" idx="10"/>
          </p:nvPr>
        </p:nvSpPr>
        <p:spPr/>
        <p:txBody>
          <a:bodyPr/>
          <a:lstStyle/>
          <a:p>
            <a:pPr>
              <a:defRPr/>
            </a:pPr>
            <a:fld id="{71B29AE4-B2D7-42A2-AA3D-9CA058362006}"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AASHTOWare Program offers member agencies a number of unique advantages over custom or commercially available solutions including:</a:t>
            </a:r>
          </a:p>
          <a:p>
            <a:endParaRPr lang="en-US" baseline="0" dirty="0" smtClean="0"/>
          </a:p>
          <a:p>
            <a:r>
              <a:rPr lang="en-US" baseline="0" dirty="0" smtClean="0"/>
              <a:t>The incorporation of best practices; both thru the design and development of software based on AASHTO specifications and the fact that task force direction comes about through the formation of consensus</a:t>
            </a:r>
          </a:p>
          <a:p>
            <a:endParaRPr lang="en-US" baseline="0" dirty="0" smtClean="0"/>
          </a:p>
          <a:p>
            <a:r>
              <a:rPr lang="en-US" baseline="0" dirty="0" smtClean="0"/>
              <a:t>Because the program is operated on not-for-profit basis, our sole focus is on satisfying the membership’s needs and priorities– there is no other motivation for operating the program– license fees are set to cover expenses– and products are supported, maintained and enhanced to keep products current with functional requirements and technology– as long as their is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1B29AE4-B2D7-42A2-AA3D-9CA058362006}"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Total Revenue</a:t>
            </a:r>
            <a:r>
              <a:rPr lang="en-US" baseline="0" dirty="0" smtClean="0"/>
              <a:t> for</a:t>
            </a:r>
            <a:r>
              <a:rPr lang="en-US" dirty="0" smtClean="0"/>
              <a:t> FY2011:  $3,261,666</a:t>
            </a:r>
          </a:p>
          <a:p>
            <a:endParaRPr lang="en-US" dirty="0"/>
          </a:p>
        </p:txBody>
      </p:sp>
      <p:sp>
        <p:nvSpPr>
          <p:cNvPr id="4" name="Slide Number Placeholder 3"/>
          <p:cNvSpPr>
            <a:spLocks noGrp="1"/>
          </p:cNvSpPr>
          <p:nvPr>
            <p:ph type="sldNum" sz="quarter" idx="10"/>
          </p:nvPr>
        </p:nvSpPr>
        <p:spPr/>
        <p:txBody>
          <a:bodyPr/>
          <a:lstStyle/>
          <a:p>
            <a:pPr>
              <a:defRPr/>
            </a:pPr>
            <a:fld id="{71B29AE4-B2D7-42A2-AA3D-9CA058362006}"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637"/>
            <a:r>
              <a:rPr lang="en-US" sz="1200" b="0" i="0" u="none" strike="noStrike" kern="1200" dirty="0" smtClean="0">
                <a:solidFill>
                  <a:schemeClr val="tx1"/>
                </a:solidFill>
                <a:latin typeface="+mn-lt"/>
                <a:ea typeface="+mn-ea"/>
                <a:cs typeface="+mn-cs"/>
              </a:rPr>
              <a:t>Total expenditures:  </a:t>
            </a:r>
            <a:r>
              <a:rPr lang="en-US" dirty="0" smtClean="0"/>
              <a:t>$3,605,125 (</a:t>
            </a:r>
            <a:r>
              <a:rPr lang="en-US" sz="1200" b="0" i="0" u="none" strike="noStrike" kern="1200" dirty="0" smtClean="0">
                <a:solidFill>
                  <a:schemeClr val="tx1"/>
                </a:solidFill>
                <a:latin typeface="+mn-lt"/>
                <a:ea typeface="+mn-ea"/>
                <a:cs typeface="+mn-cs"/>
              </a:rPr>
              <a:t>Some prior year carry-forward)</a:t>
            </a:r>
          </a:p>
          <a:p>
            <a:pPr defTabSz="939637"/>
            <a:endParaRPr lang="en-US" sz="1200" b="0" i="0" u="none" strike="noStrike" kern="1200" dirty="0" smtClean="0">
              <a:solidFill>
                <a:schemeClr val="tx1"/>
              </a:solidFill>
              <a:latin typeface="+mn-lt"/>
              <a:ea typeface="+mn-ea"/>
              <a:cs typeface="+mn-cs"/>
            </a:endParaRPr>
          </a:p>
          <a:p>
            <a:pPr defTabSz="939637"/>
            <a:r>
              <a:rPr lang="en-US" sz="1200" b="0" i="0" u="none" strike="noStrike" kern="1200" dirty="0" smtClean="0">
                <a:solidFill>
                  <a:schemeClr val="tx1"/>
                </a:solidFill>
                <a:latin typeface="+mn-lt"/>
                <a:ea typeface="+mn-ea"/>
                <a:cs typeface="+mn-cs"/>
              </a:rPr>
              <a:t>Enhancements Via License Fees</a:t>
            </a:r>
            <a:r>
              <a:rPr lang="en-US" dirty="0" smtClean="0"/>
              <a:t> </a:t>
            </a:r>
            <a:r>
              <a:rPr lang="en-US" sz="1200" b="0" i="0" u="none" strike="noStrike" kern="1200" dirty="0" smtClean="0">
                <a:solidFill>
                  <a:schemeClr val="tx1"/>
                </a:solidFill>
                <a:latin typeface="+mn-lt"/>
                <a:ea typeface="+mn-ea"/>
                <a:cs typeface="+mn-cs"/>
              </a:rPr>
              <a:t>$1,696,052</a:t>
            </a:r>
            <a:r>
              <a:rPr lang="en-US" dirty="0" smtClean="0"/>
              <a:t>   (</a:t>
            </a:r>
            <a:r>
              <a:rPr lang="en-US" sz="1200" b="0" i="0" u="none" strike="noStrike" kern="1200" dirty="0" smtClean="0">
                <a:solidFill>
                  <a:schemeClr val="tx1"/>
                </a:solidFill>
                <a:latin typeface="+mn-lt"/>
                <a:ea typeface="+mn-ea"/>
                <a:cs typeface="+mn-cs"/>
              </a:rPr>
              <a:t>47%</a:t>
            </a:r>
            <a:r>
              <a:rPr lang="en-US" dirty="0" smtClean="0"/>
              <a:t> )</a:t>
            </a:r>
          </a:p>
          <a:p>
            <a:pPr defTabSz="939637"/>
            <a:r>
              <a:rPr lang="en-US" sz="1200" b="0" i="0" u="none" strike="noStrike" kern="1200" dirty="0" err="1" smtClean="0">
                <a:solidFill>
                  <a:schemeClr val="tx1"/>
                </a:solidFill>
                <a:latin typeface="+mn-lt"/>
                <a:ea typeface="+mn-ea"/>
                <a:cs typeface="+mn-cs"/>
              </a:rPr>
              <a:t>Enhancementys</a:t>
            </a:r>
            <a:r>
              <a:rPr lang="en-US" sz="1200" b="0" i="0" u="none" strike="noStrike" kern="1200" dirty="0" smtClean="0">
                <a:solidFill>
                  <a:schemeClr val="tx1"/>
                </a:solidFill>
                <a:latin typeface="+mn-lt"/>
                <a:ea typeface="+mn-ea"/>
                <a:cs typeface="+mn-cs"/>
              </a:rPr>
              <a:t> Via Service Unit Contributions</a:t>
            </a:r>
            <a:r>
              <a:rPr lang="en-US" dirty="0" smtClean="0"/>
              <a:t> </a:t>
            </a:r>
            <a:r>
              <a:rPr lang="en-US" sz="1200" b="0" i="0" u="none" strike="noStrike" kern="1200" dirty="0" smtClean="0">
                <a:solidFill>
                  <a:schemeClr val="tx1"/>
                </a:solidFill>
                <a:latin typeface="+mn-lt"/>
                <a:ea typeface="+mn-ea"/>
                <a:cs typeface="+mn-cs"/>
              </a:rPr>
              <a:t>$38,000</a:t>
            </a:r>
            <a:r>
              <a:rPr lang="en-US" dirty="0" smtClean="0"/>
              <a:t>   (</a:t>
            </a:r>
            <a:r>
              <a:rPr lang="en-US" sz="1200" b="0" i="0" u="none" strike="noStrike" kern="1200" dirty="0" smtClean="0">
                <a:solidFill>
                  <a:schemeClr val="tx1"/>
                </a:solidFill>
                <a:latin typeface="+mn-lt"/>
                <a:ea typeface="+mn-ea"/>
                <a:cs typeface="+mn-cs"/>
              </a:rPr>
              <a:t>1%)</a:t>
            </a:r>
            <a:r>
              <a:rPr lang="en-US" dirty="0" smtClean="0"/>
              <a:t> </a:t>
            </a:r>
          </a:p>
          <a:p>
            <a:pPr defTabSz="939637"/>
            <a:r>
              <a:rPr lang="en-US" sz="1200" b="0" i="0" u="none" strike="noStrike" kern="1200" dirty="0" smtClean="0">
                <a:solidFill>
                  <a:schemeClr val="tx1"/>
                </a:solidFill>
                <a:latin typeface="+mn-lt"/>
                <a:ea typeface="+mn-ea"/>
                <a:cs typeface="+mn-cs"/>
              </a:rPr>
              <a:t>Service Unit Work</a:t>
            </a:r>
            <a:r>
              <a:rPr lang="en-US" dirty="0" smtClean="0"/>
              <a:t> </a:t>
            </a:r>
            <a:r>
              <a:rPr lang="en-US" sz="1200" b="0" i="0" u="none" strike="noStrike" kern="1200" dirty="0" smtClean="0">
                <a:solidFill>
                  <a:schemeClr val="tx1"/>
                </a:solidFill>
                <a:latin typeface="+mn-lt"/>
                <a:ea typeface="+mn-ea"/>
                <a:cs typeface="+mn-cs"/>
              </a:rPr>
              <a:t>$10,000</a:t>
            </a:r>
            <a:r>
              <a:rPr lang="en-US" dirty="0" smtClean="0"/>
              <a:t> </a:t>
            </a:r>
            <a:r>
              <a:rPr lang="en-US" sz="1200" b="0" i="0" u="none" strike="noStrike" kern="1200" dirty="0" smtClean="0">
                <a:solidFill>
                  <a:schemeClr val="tx1"/>
                </a:solidFill>
                <a:latin typeface="+mn-lt"/>
                <a:ea typeface="+mn-ea"/>
                <a:cs typeface="+mn-cs"/>
              </a:rPr>
              <a:t>0%</a:t>
            </a:r>
            <a:r>
              <a:rPr lang="en-US" dirty="0" smtClean="0"/>
              <a:t> </a:t>
            </a:r>
            <a:r>
              <a:rPr lang="en-US" sz="1200" b="0" i="0" u="none" strike="noStrike" kern="1200" dirty="0" smtClean="0">
                <a:solidFill>
                  <a:schemeClr val="tx1"/>
                </a:solidFill>
                <a:latin typeface="+mn-lt"/>
                <a:ea typeface="+mn-ea"/>
                <a:cs typeface="+mn-cs"/>
              </a:rPr>
              <a:t>AASHTO Admin/Overhead</a:t>
            </a:r>
            <a:r>
              <a:rPr lang="en-US" dirty="0" smtClean="0"/>
              <a:t> </a:t>
            </a:r>
            <a:r>
              <a:rPr lang="en-US" sz="1200" b="0" i="0" u="none" strike="noStrike" kern="1200" dirty="0" smtClean="0">
                <a:solidFill>
                  <a:schemeClr val="tx1"/>
                </a:solidFill>
                <a:latin typeface="+mn-lt"/>
                <a:ea typeface="+mn-ea"/>
                <a:cs typeface="+mn-cs"/>
              </a:rPr>
              <a:t>$158,935</a:t>
            </a:r>
            <a:r>
              <a:rPr lang="en-US" dirty="0" smtClean="0"/>
              <a:t>   (</a:t>
            </a:r>
            <a:r>
              <a:rPr lang="en-US" sz="1200" b="0" i="0" u="none" strike="noStrike" kern="1200" dirty="0" smtClean="0">
                <a:solidFill>
                  <a:schemeClr val="tx1"/>
                </a:solidFill>
                <a:latin typeface="+mn-lt"/>
                <a:ea typeface="+mn-ea"/>
                <a:cs typeface="+mn-cs"/>
              </a:rPr>
              <a:t>4%)</a:t>
            </a:r>
            <a:r>
              <a:rPr lang="en-US" dirty="0" smtClean="0"/>
              <a:t> </a:t>
            </a:r>
          </a:p>
          <a:p>
            <a:pPr defTabSz="939637"/>
            <a:r>
              <a:rPr lang="en-US" sz="1200" b="0" i="0" u="none" strike="noStrike" kern="1200" dirty="0" smtClean="0">
                <a:solidFill>
                  <a:schemeClr val="tx1"/>
                </a:solidFill>
                <a:latin typeface="+mn-lt"/>
                <a:ea typeface="+mn-ea"/>
                <a:cs typeface="+mn-cs"/>
              </a:rPr>
              <a:t>Support &amp; Maintenance</a:t>
            </a:r>
            <a:r>
              <a:rPr lang="en-US" dirty="0" smtClean="0"/>
              <a:t> </a:t>
            </a:r>
            <a:r>
              <a:rPr lang="en-US" sz="1200" b="0" i="0" u="none" strike="noStrike" kern="1200" dirty="0" smtClean="0">
                <a:solidFill>
                  <a:schemeClr val="tx1"/>
                </a:solidFill>
                <a:latin typeface="+mn-lt"/>
                <a:ea typeface="+mn-ea"/>
                <a:cs typeface="+mn-cs"/>
              </a:rPr>
              <a:t>$949,332</a:t>
            </a:r>
            <a:r>
              <a:rPr lang="en-US" dirty="0" smtClean="0"/>
              <a:t>  (</a:t>
            </a:r>
            <a:r>
              <a:rPr lang="en-US" sz="1200" b="0" i="0" u="none" strike="noStrike" kern="1200" dirty="0" smtClean="0">
                <a:solidFill>
                  <a:schemeClr val="tx1"/>
                </a:solidFill>
                <a:latin typeface="+mn-lt"/>
                <a:ea typeface="+mn-ea"/>
                <a:cs typeface="+mn-cs"/>
              </a:rPr>
              <a:t>26%)</a:t>
            </a:r>
            <a:r>
              <a:rPr lang="en-US" dirty="0" smtClean="0"/>
              <a:t> </a:t>
            </a:r>
          </a:p>
          <a:p>
            <a:pPr defTabSz="939637"/>
            <a:r>
              <a:rPr lang="en-US" sz="1200" b="0" i="0" u="none" strike="noStrike" kern="1200" dirty="0" smtClean="0">
                <a:solidFill>
                  <a:schemeClr val="tx1"/>
                </a:solidFill>
                <a:latin typeface="+mn-lt"/>
                <a:ea typeface="+mn-ea"/>
                <a:cs typeface="+mn-cs"/>
              </a:rPr>
              <a:t>Professional Services</a:t>
            </a:r>
            <a:r>
              <a:rPr lang="en-US" dirty="0" smtClean="0"/>
              <a:t> </a:t>
            </a:r>
            <a:r>
              <a:rPr lang="en-US" sz="1200" b="0" i="0" u="none" strike="noStrike" kern="1200" dirty="0" smtClean="0">
                <a:solidFill>
                  <a:schemeClr val="tx1"/>
                </a:solidFill>
                <a:latin typeface="+mn-lt"/>
                <a:ea typeface="+mn-ea"/>
                <a:cs typeface="+mn-cs"/>
              </a:rPr>
              <a:t>$59,914</a:t>
            </a:r>
            <a:r>
              <a:rPr lang="en-US" dirty="0" smtClean="0"/>
              <a:t>   (</a:t>
            </a:r>
            <a:r>
              <a:rPr lang="en-US" sz="1200" b="0" i="0" u="none" strike="noStrike" kern="1200" dirty="0" smtClean="0">
                <a:solidFill>
                  <a:schemeClr val="tx1"/>
                </a:solidFill>
                <a:latin typeface="+mn-lt"/>
                <a:ea typeface="+mn-ea"/>
                <a:cs typeface="+mn-cs"/>
              </a:rPr>
              <a:t>2%)</a:t>
            </a:r>
            <a:r>
              <a:rPr lang="en-US" dirty="0" smtClean="0"/>
              <a:t> </a:t>
            </a:r>
          </a:p>
          <a:p>
            <a:pPr defTabSz="939637"/>
            <a:r>
              <a:rPr lang="en-US" sz="1200" b="0" i="0" u="none" strike="noStrike" kern="1200" dirty="0" smtClean="0">
                <a:solidFill>
                  <a:schemeClr val="tx1"/>
                </a:solidFill>
                <a:latin typeface="+mn-lt"/>
                <a:ea typeface="+mn-ea"/>
                <a:cs typeface="+mn-cs"/>
              </a:rPr>
              <a:t>Capitalization</a:t>
            </a:r>
            <a:r>
              <a:rPr lang="en-US" dirty="0" smtClean="0"/>
              <a:t> </a:t>
            </a:r>
            <a:r>
              <a:rPr lang="en-US" sz="1200" b="0" i="0" u="none" strike="noStrike" kern="1200" dirty="0" smtClean="0">
                <a:solidFill>
                  <a:schemeClr val="tx1"/>
                </a:solidFill>
                <a:latin typeface="+mn-lt"/>
                <a:ea typeface="+mn-ea"/>
                <a:cs typeface="+mn-cs"/>
              </a:rPr>
              <a:t>$163,083</a:t>
            </a:r>
            <a:r>
              <a:rPr lang="en-US" dirty="0" smtClean="0"/>
              <a:t>   (</a:t>
            </a:r>
            <a:r>
              <a:rPr lang="en-US" sz="1200" b="0" i="0" u="none" strike="noStrike" kern="1200" dirty="0" smtClean="0">
                <a:solidFill>
                  <a:schemeClr val="tx1"/>
                </a:solidFill>
                <a:latin typeface="+mn-lt"/>
                <a:ea typeface="+mn-ea"/>
                <a:cs typeface="+mn-cs"/>
              </a:rPr>
              <a:t>5%)</a:t>
            </a:r>
            <a:r>
              <a:rPr lang="en-US" dirty="0" smtClean="0"/>
              <a:t> </a:t>
            </a:r>
          </a:p>
          <a:p>
            <a:pPr defTabSz="939637"/>
            <a:r>
              <a:rPr lang="en-US" sz="1200" b="0" i="0" u="none" strike="noStrike" kern="1200" dirty="0" smtClean="0">
                <a:solidFill>
                  <a:schemeClr val="tx1"/>
                </a:solidFill>
                <a:latin typeface="+mn-lt"/>
                <a:ea typeface="+mn-ea"/>
                <a:cs typeface="+mn-cs"/>
              </a:rPr>
              <a:t>WY BRASS Royalties</a:t>
            </a:r>
            <a:r>
              <a:rPr lang="en-US" dirty="0" smtClean="0"/>
              <a:t> </a:t>
            </a:r>
            <a:r>
              <a:rPr lang="en-US" sz="1200" b="0" i="0" u="none" strike="noStrike" kern="1200" dirty="0" smtClean="0">
                <a:solidFill>
                  <a:schemeClr val="tx1"/>
                </a:solidFill>
                <a:latin typeface="+mn-lt"/>
                <a:ea typeface="+mn-ea"/>
                <a:cs typeface="+mn-cs"/>
              </a:rPr>
              <a:t>$358,742</a:t>
            </a:r>
            <a:r>
              <a:rPr lang="en-US" dirty="0" smtClean="0"/>
              <a:t>  (</a:t>
            </a:r>
            <a:r>
              <a:rPr lang="en-US" sz="1200" b="0" i="0" u="none" strike="noStrike" kern="1200" dirty="0" smtClean="0">
                <a:solidFill>
                  <a:schemeClr val="tx1"/>
                </a:solidFill>
                <a:latin typeface="+mn-lt"/>
                <a:ea typeface="+mn-ea"/>
                <a:cs typeface="+mn-cs"/>
              </a:rPr>
              <a:t>10%)</a:t>
            </a:r>
            <a:r>
              <a:rPr lang="en-US" dirty="0" smtClean="0"/>
              <a:t> </a:t>
            </a:r>
          </a:p>
          <a:p>
            <a:pPr defTabSz="939637"/>
            <a:r>
              <a:rPr lang="en-US" sz="1200" b="0" i="0" u="none" strike="noStrike" kern="1200" dirty="0" smtClean="0">
                <a:solidFill>
                  <a:schemeClr val="tx1"/>
                </a:solidFill>
                <a:latin typeface="+mn-lt"/>
                <a:ea typeface="+mn-ea"/>
                <a:cs typeface="+mn-cs"/>
              </a:rPr>
              <a:t>Task Force Meetings</a:t>
            </a:r>
            <a:r>
              <a:rPr lang="en-US" dirty="0" smtClean="0"/>
              <a:t> </a:t>
            </a:r>
            <a:r>
              <a:rPr lang="en-US" sz="1200" b="0" i="0" u="none" strike="noStrike" kern="1200" dirty="0" smtClean="0">
                <a:solidFill>
                  <a:schemeClr val="tx1"/>
                </a:solidFill>
                <a:latin typeface="+mn-lt"/>
                <a:ea typeface="+mn-ea"/>
                <a:cs typeface="+mn-cs"/>
              </a:rPr>
              <a:t>$144,870</a:t>
            </a:r>
            <a:r>
              <a:rPr lang="en-US" dirty="0" smtClean="0"/>
              <a:t>  (</a:t>
            </a:r>
            <a:r>
              <a:rPr lang="en-US" sz="1200" b="0" i="0" u="none" strike="noStrike" kern="1200" dirty="0" smtClean="0">
                <a:solidFill>
                  <a:schemeClr val="tx1"/>
                </a:solidFill>
                <a:latin typeface="+mn-lt"/>
                <a:ea typeface="+mn-ea"/>
                <a:cs typeface="+mn-cs"/>
              </a:rPr>
              <a:t>4%)</a:t>
            </a:r>
            <a:r>
              <a:rPr lang="en-US" dirty="0" smtClean="0"/>
              <a:t> </a:t>
            </a:r>
          </a:p>
          <a:p>
            <a:pPr defTabSz="939637"/>
            <a:r>
              <a:rPr lang="en-US" sz="1200" b="0" i="0" u="none" strike="noStrike" kern="1200" dirty="0" smtClean="0">
                <a:solidFill>
                  <a:schemeClr val="tx1"/>
                </a:solidFill>
                <a:latin typeface="+mn-lt"/>
                <a:ea typeface="+mn-ea"/>
                <a:cs typeface="+mn-cs"/>
              </a:rPr>
              <a:t>User Group Meeting</a:t>
            </a:r>
            <a:r>
              <a:rPr lang="en-US" dirty="0" smtClean="0"/>
              <a:t> </a:t>
            </a:r>
            <a:r>
              <a:rPr lang="en-US" sz="1200" b="0" i="0" u="none" strike="noStrike" kern="1200" dirty="0" smtClean="0">
                <a:solidFill>
                  <a:schemeClr val="tx1"/>
                </a:solidFill>
                <a:latin typeface="+mn-lt"/>
                <a:ea typeface="+mn-ea"/>
                <a:cs typeface="+mn-cs"/>
              </a:rPr>
              <a:t>$26,197</a:t>
            </a:r>
            <a:r>
              <a:rPr lang="en-US" dirty="0" smtClean="0"/>
              <a:t>  (</a:t>
            </a:r>
            <a:r>
              <a:rPr lang="en-US" sz="1200" b="0" i="0" u="none" strike="noStrike" kern="1200" dirty="0" smtClean="0">
                <a:solidFill>
                  <a:schemeClr val="tx1"/>
                </a:solidFill>
                <a:latin typeface="+mn-lt"/>
                <a:ea typeface="+mn-ea"/>
                <a:cs typeface="+mn-cs"/>
              </a:rPr>
              <a:t>1%)</a:t>
            </a:r>
            <a:r>
              <a:rPr lang="en-US" dirty="0" smtClean="0"/>
              <a:t> </a:t>
            </a:r>
          </a:p>
        </p:txBody>
      </p:sp>
      <p:sp>
        <p:nvSpPr>
          <p:cNvPr id="4" name="Slide Number Placeholder 3"/>
          <p:cNvSpPr>
            <a:spLocks noGrp="1"/>
          </p:cNvSpPr>
          <p:nvPr>
            <p:ph type="sldNum" sz="quarter" idx="10"/>
          </p:nvPr>
        </p:nvSpPr>
        <p:spPr/>
        <p:txBody>
          <a:bodyPr/>
          <a:lstStyle/>
          <a:p>
            <a:pPr>
              <a:defRPr/>
            </a:pPr>
            <a:fld id="{71B29AE4-B2D7-42A2-AA3D-9CA058362006}"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B29AE4-B2D7-42A2-AA3D-9CA058362006}"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Total Administrative Costs in FY 2010:</a:t>
            </a:r>
            <a:r>
              <a:rPr lang="en-US" baseline="0" dirty="0" smtClean="0"/>
              <a:t> $242,362</a:t>
            </a:r>
          </a:p>
          <a:p>
            <a:endParaRPr lang="en-US" baseline="0" dirty="0" smtClean="0"/>
          </a:p>
          <a:p>
            <a:r>
              <a:rPr lang="en-US" baseline="0" dirty="0" smtClean="0"/>
              <a:t>Project Mgr. Contract – 21%</a:t>
            </a:r>
          </a:p>
          <a:p>
            <a:r>
              <a:rPr lang="en-US" baseline="0" dirty="0" smtClean="0"/>
              <a:t>Salaries – 21%</a:t>
            </a:r>
          </a:p>
          <a:p>
            <a:pPr defTabSz="966424">
              <a:defRPr/>
            </a:pPr>
            <a:r>
              <a:rPr lang="en-US" baseline="0" dirty="0" smtClean="0"/>
              <a:t>Benefits – 14%</a:t>
            </a:r>
          </a:p>
          <a:p>
            <a:pPr defTabSz="966424">
              <a:defRPr/>
            </a:pPr>
            <a:r>
              <a:rPr lang="en-US" baseline="0" dirty="0" smtClean="0"/>
              <a:t>Overhead Allocation – 27%</a:t>
            </a:r>
          </a:p>
          <a:p>
            <a:pPr defTabSz="966424">
              <a:defRPr/>
            </a:pPr>
            <a:r>
              <a:rPr lang="en-US" baseline="0" dirty="0" smtClean="0"/>
              <a:t>Office Supplies and services – 7%</a:t>
            </a:r>
          </a:p>
          <a:p>
            <a:pPr defTabSz="966424">
              <a:defRPr/>
            </a:pPr>
            <a:r>
              <a:rPr lang="en-US" baseline="0" dirty="0" smtClean="0"/>
              <a:t>Indirect Services – 5%</a:t>
            </a:r>
          </a:p>
          <a:p>
            <a:pPr defTabSz="966424">
              <a:defRPr/>
            </a:pPr>
            <a:r>
              <a:rPr lang="en-US" baseline="0" dirty="0" smtClean="0"/>
              <a:t>Legal Services – 3%</a:t>
            </a:r>
          </a:p>
          <a:p>
            <a:pPr defTabSz="966424">
              <a:defRPr/>
            </a:pPr>
            <a:r>
              <a:rPr lang="en-US" baseline="0" dirty="0" smtClean="0"/>
              <a:t>Other 2%</a:t>
            </a:r>
          </a:p>
          <a:p>
            <a:endParaRPr lang="en-US" baseline="0" dirty="0" smtClean="0"/>
          </a:p>
        </p:txBody>
      </p:sp>
      <p:sp>
        <p:nvSpPr>
          <p:cNvPr id="4" name="Slide Number Placeholder 3"/>
          <p:cNvSpPr>
            <a:spLocks noGrp="1"/>
          </p:cNvSpPr>
          <p:nvPr>
            <p:ph type="sldNum" sz="quarter" idx="10"/>
          </p:nvPr>
        </p:nvSpPr>
        <p:spPr/>
        <p:txBody>
          <a:bodyPr/>
          <a:lstStyle/>
          <a:p>
            <a:pPr>
              <a:defRPr/>
            </a:pPr>
            <a:fld id="{71B29AE4-B2D7-42A2-AA3D-9CA058362006}"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r>
              <a:rPr lang="en-US" b="1" dirty="0" smtClean="0"/>
              <a:t>Board of Directors &amp; Executive Committee  Meet Twice a Year… </a:t>
            </a:r>
            <a:r>
              <a:rPr lang="en-US" dirty="0" smtClean="0"/>
              <a:t>Establishes and revises policies governing the Cooperative Computer Development Program as called for within and consistent with this Administrative Resolution and AASHTO's Governing Documents.  Approves the creation of projects and products and the revenue and expenditure budgets of the activities within this Program as part of its overall budget approval role.  Approves the appointment by the AASHTO President of the members of the Special Committee on Joint Development.</a:t>
            </a:r>
            <a:endParaRPr lang="en-US" b="1" dirty="0" smtClean="0"/>
          </a:p>
          <a:p>
            <a:pPr>
              <a:lnSpc>
                <a:spcPct val="80000"/>
              </a:lnSpc>
              <a:spcBef>
                <a:spcPct val="40000"/>
              </a:spcBef>
              <a:buClr>
                <a:schemeClr val="tx1"/>
              </a:buClr>
              <a:buSzPct val="75000"/>
              <a:buFont typeface="Wingdings" pitchFamily="2" charset="2"/>
              <a:buChar char="§"/>
            </a:pPr>
            <a:endParaRPr lang="en-US" b="1" dirty="0" smtClean="0"/>
          </a:p>
          <a:p>
            <a:pPr>
              <a:lnSpc>
                <a:spcPct val="80000"/>
              </a:lnSpc>
              <a:spcBef>
                <a:spcPct val="40000"/>
              </a:spcBef>
              <a:buClr>
                <a:schemeClr val="tx1"/>
              </a:buClr>
              <a:buSzPct val="75000"/>
              <a:buFont typeface="Wingdings" pitchFamily="2" charset="2"/>
              <a:buChar char="§"/>
            </a:pPr>
            <a:r>
              <a:rPr lang="en-US" b="1" dirty="0" smtClean="0"/>
              <a:t>Special Committee on Joint Development</a:t>
            </a:r>
            <a:r>
              <a:rPr lang="en-US" dirty="0" smtClean="0"/>
              <a:t> provides management oversight of AASHTOWare Program &amp; Products.  The SCOJD s</a:t>
            </a:r>
            <a:r>
              <a:rPr lang="en-US" sz="1400" dirty="0" smtClean="0"/>
              <a:t>tudies all policy issues and topics with respect to the AASHTOWare program in consultation with all active product and project task forces and brings recommendations before the AASHTO Board of Directors and Executive Committee for action, as appropriate.  They review and approve all procedural documents, manuals and other guidelines pertaining to the process and management of the AASHTOWare program</a:t>
            </a:r>
          </a:p>
          <a:p>
            <a:pPr>
              <a:lnSpc>
                <a:spcPct val="80000"/>
              </a:lnSpc>
              <a:spcBef>
                <a:spcPct val="40000"/>
              </a:spcBef>
              <a:buClr>
                <a:schemeClr val="tx1"/>
              </a:buClr>
              <a:buSzPct val="75000"/>
              <a:buFont typeface="Wingdings" pitchFamily="2" charset="2"/>
              <a:buChar char="§"/>
            </a:pPr>
            <a:endParaRPr lang="en-US" sz="1400" dirty="0" smtClean="0"/>
          </a:p>
          <a:p>
            <a:pPr>
              <a:lnSpc>
                <a:spcPct val="80000"/>
              </a:lnSpc>
              <a:spcBef>
                <a:spcPct val="40000"/>
              </a:spcBef>
              <a:buClr>
                <a:schemeClr val="tx1"/>
              </a:buClr>
              <a:buSzPct val="75000"/>
              <a:buFont typeface="Wingdings" pitchFamily="2" charset="2"/>
              <a:buNone/>
            </a:pPr>
            <a:r>
              <a:rPr lang="en-US" sz="1400" dirty="0" smtClean="0"/>
              <a:t>Include in their charge is the a</a:t>
            </a:r>
            <a:r>
              <a:rPr lang="en-US" dirty="0" smtClean="0"/>
              <a:t>pproval of appointments [and removal] of Product and Project Task Force members as necessary and the designation of chairpersons.  They review project proposals and authorize solicitation of membership for participation and funding for AASHTOWare projects; and, establish advisory and user groups when appropriate on the recommendation of the product and/or project task forces</a:t>
            </a:r>
          </a:p>
          <a:p>
            <a:pPr>
              <a:lnSpc>
                <a:spcPct val="80000"/>
              </a:lnSpc>
              <a:spcBef>
                <a:spcPct val="40000"/>
              </a:spcBef>
              <a:buClr>
                <a:schemeClr val="tx1"/>
              </a:buClr>
              <a:buSzPct val="75000"/>
              <a:buFont typeface="Wingdings" pitchFamily="2" charset="2"/>
              <a:buChar char="§"/>
            </a:pPr>
            <a:endParaRPr lang="en-US" dirty="0" smtClean="0"/>
          </a:p>
          <a:p>
            <a:pPr defTabSz="966424">
              <a:lnSpc>
                <a:spcPct val="80000"/>
              </a:lnSpc>
              <a:spcBef>
                <a:spcPct val="40000"/>
              </a:spcBef>
              <a:buClr>
                <a:schemeClr val="tx1"/>
              </a:buClr>
              <a:buSzPct val="75000"/>
              <a:buFont typeface="Wingdings" pitchFamily="2" charset="2"/>
              <a:buChar char="§"/>
              <a:defRPr/>
            </a:pPr>
            <a:r>
              <a:rPr lang="en-US" dirty="0" smtClean="0"/>
              <a:t>A full-time </a:t>
            </a:r>
            <a:r>
              <a:rPr lang="en-US" b="1" dirty="0" smtClean="0"/>
              <a:t>AASHTOWare Project Manager</a:t>
            </a:r>
            <a:r>
              <a:rPr lang="en-US" dirty="0" smtClean="0"/>
              <a:t> is retained to coordinate product/project activities, and fulfill contract administration and project management functions.   As authorized by the executive director, the project manager leads/participates in contract negotiations and revisions; oversees invoices, payments, and other financial transactions; coordinates software development activities with other AASHTO committees; </a:t>
            </a:r>
            <a:r>
              <a:rPr lang="en-US" sz="900" dirty="0" smtClean="0"/>
              <a:t>promotes awareness of the product capabilities and gathers potential enhancements for the products</a:t>
            </a:r>
            <a:r>
              <a:rPr lang="en-US" dirty="0" smtClean="0"/>
              <a:t>; and assists the task force in related matters as needed.</a:t>
            </a:r>
          </a:p>
          <a:p>
            <a:pPr>
              <a:lnSpc>
                <a:spcPct val="80000"/>
              </a:lnSpc>
              <a:spcBef>
                <a:spcPct val="40000"/>
              </a:spcBef>
              <a:buClr>
                <a:schemeClr val="tx1"/>
              </a:buClr>
              <a:buSzPct val="75000"/>
              <a:buFont typeface="Wingdings" pitchFamily="2" charset="2"/>
              <a:buChar char="§"/>
            </a:pPr>
            <a:endParaRPr lang="en-US" dirty="0" smtClean="0"/>
          </a:p>
          <a:p>
            <a:pPr>
              <a:lnSpc>
                <a:spcPct val="80000"/>
              </a:lnSpc>
              <a:buClr>
                <a:schemeClr val="tx1"/>
              </a:buClr>
              <a:buSzPct val="75000"/>
              <a:buFont typeface="Wingdings" pitchFamily="2" charset="2"/>
              <a:buChar char="§"/>
            </a:pPr>
            <a:r>
              <a:rPr lang="en-US" dirty="0" smtClean="0"/>
              <a:t>The </a:t>
            </a:r>
            <a:r>
              <a:rPr lang="en-US" b="1" dirty="0" smtClean="0"/>
              <a:t>Task Force</a:t>
            </a:r>
            <a:r>
              <a:rPr lang="en-US" dirty="0" smtClean="0"/>
              <a:t> provides the day to day management of the product.  They guide software support and development services performed by contractors, determine the functionality to be included in enhancements; they oversee the development and execution of the annual work plans, including the associated budget, for the product and work with SCOJD to improve the overall AASHTOWare program.</a:t>
            </a:r>
          </a:p>
          <a:p>
            <a:pPr>
              <a:lnSpc>
                <a:spcPct val="80000"/>
              </a:lnSpc>
              <a:buClr>
                <a:schemeClr val="tx1"/>
              </a:buClr>
              <a:buSzPct val="75000"/>
              <a:buFont typeface="Wingdings" pitchFamily="2" charset="2"/>
              <a:buChar char="§"/>
            </a:pPr>
            <a:endParaRPr lang="en-US" dirty="0" smtClean="0"/>
          </a:p>
          <a:p>
            <a:pPr>
              <a:lnSpc>
                <a:spcPct val="90000"/>
              </a:lnSpc>
            </a:pPr>
            <a:r>
              <a:rPr lang="en-US" sz="1600" dirty="0" smtClean="0"/>
              <a:t>The task force typically are comprised of 7 to 9 representatives from the agencies and serve on a rotating basis; they represent expertise in functional areas as well as IT.  Included with their many duties, the task forces are responsible for (1) l</a:t>
            </a:r>
            <a:r>
              <a:rPr lang="en-US" sz="1400" dirty="0" smtClean="0"/>
              <a:t>ong range product direction, (2) annual consultant contracts, (3) quality assurance and control, and (4) responding to questions from users.  The task force also determines the appropriate software platforms needed to meet the overall needs of the participating agencies and review and approve product releases.  A typical member is a long-term or high-level administrator or user and has been active in the User Group for several years.</a:t>
            </a:r>
          </a:p>
          <a:p>
            <a:pPr>
              <a:lnSpc>
                <a:spcPct val="90000"/>
              </a:lnSpc>
            </a:pPr>
            <a:endParaRPr lang="en-US" dirty="0" smtClean="0"/>
          </a:p>
          <a:p>
            <a:pPr>
              <a:lnSpc>
                <a:spcPct val="80000"/>
              </a:lnSpc>
              <a:spcBef>
                <a:spcPct val="40000"/>
              </a:spcBef>
              <a:buClr>
                <a:schemeClr val="tx1"/>
              </a:buClr>
              <a:buSzPct val="75000"/>
              <a:buFont typeface="Wingdings" pitchFamily="2" charset="2"/>
              <a:buChar char="§"/>
            </a:pPr>
            <a:r>
              <a:rPr lang="en-US" b="1" dirty="0" smtClean="0"/>
              <a:t> </a:t>
            </a:r>
            <a:r>
              <a:rPr lang="en-US" dirty="0" smtClean="0"/>
              <a:t> The Task Forces are oftentimes assisted by </a:t>
            </a:r>
            <a:r>
              <a:rPr lang="en-US" b="1" dirty="0" smtClean="0"/>
              <a:t>Technical Advisory Groups</a:t>
            </a:r>
            <a:r>
              <a:rPr lang="en-US" dirty="0" smtClean="0"/>
              <a:t> which provide subject matter expertise in defining functionality and software requirements and fulfill a variety of other roles; the TAG’s also oftentimes perform detailed reviews of beta code and make recommendations to the task force on approval of deliverables and product releases.  </a:t>
            </a:r>
          </a:p>
          <a:p>
            <a:pPr>
              <a:lnSpc>
                <a:spcPct val="80000"/>
              </a:lnSpc>
              <a:spcBef>
                <a:spcPct val="40000"/>
              </a:spcBef>
              <a:buClr>
                <a:schemeClr val="tx1"/>
              </a:buClr>
              <a:buSzPct val="75000"/>
              <a:buFont typeface="Wingdings" pitchFamily="2" charset="2"/>
              <a:buChar char="§"/>
            </a:pPr>
            <a:endParaRPr lang="en-US" b="1" dirty="0" smtClean="0"/>
          </a:p>
          <a:p>
            <a:pPr>
              <a:lnSpc>
                <a:spcPct val="90000"/>
              </a:lnSpc>
            </a:pPr>
            <a:r>
              <a:rPr lang="en-US" sz="1600" dirty="0" smtClean="0"/>
              <a:t>The Technical Advisory Group(s)s are appointed by the Task Force and a</a:t>
            </a:r>
            <a:r>
              <a:rPr lang="en-US" sz="1400" dirty="0" smtClean="0">
                <a:solidFill>
                  <a:schemeClr val="accent1"/>
                </a:solidFill>
              </a:rPr>
              <a:t>ssist the Task Force in working with contractor in development of new product/enhancement(s).  Their composition and the number </a:t>
            </a:r>
            <a:r>
              <a:rPr lang="en-US" sz="1600" dirty="0" smtClean="0"/>
              <a:t>of members setting on the TAG are based upon need; the members are u</a:t>
            </a:r>
            <a:r>
              <a:rPr lang="en-US" sz="1400" dirty="0" smtClean="0">
                <a:solidFill>
                  <a:schemeClr val="accent1"/>
                </a:solidFill>
              </a:rPr>
              <a:t>sers familiar with the product/functions and are usually from agencies contributing funding.  Their duties/b</a:t>
            </a:r>
            <a:r>
              <a:rPr lang="en-US" sz="1600" dirty="0" smtClean="0"/>
              <a:t>usiness is generally conducted by e-mail, conference calls, and [sometimes] face-to-face meeting as required; typically, the TAG is chaired by a Task Force member.</a:t>
            </a:r>
          </a:p>
          <a:p>
            <a:pPr>
              <a:lnSpc>
                <a:spcPct val="80000"/>
              </a:lnSpc>
              <a:spcBef>
                <a:spcPct val="40000"/>
              </a:spcBef>
              <a:buClr>
                <a:schemeClr val="tx1"/>
              </a:buClr>
              <a:buSzPct val="75000"/>
              <a:buFont typeface="Wingdings" pitchFamily="2" charset="2"/>
              <a:buChar char="§"/>
            </a:pPr>
            <a:endParaRPr lang="en-US" b="1" dirty="0" smtClean="0"/>
          </a:p>
          <a:p>
            <a:pPr>
              <a:lnSpc>
                <a:spcPct val="80000"/>
              </a:lnSpc>
              <a:spcBef>
                <a:spcPct val="40000"/>
              </a:spcBef>
              <a:buClr>
                <a:schemeClr val="tx1"/>
              </a:buClr>
              <a:buSzPct val="75000"/>
              <a:buFont typeface="Wingdings" pitchFamily="2" charset="2"/>
              <a:buChar char="§"/>
            </a:pPr>
            <a:r>
              <a:rPr lang="en-US" b="1" dirty="0" smtClean="0"/>
              <a:t>User Groups </a:t>
            </a:r>
            <a:r>
              <a:rPr lang="en-US" dirty="0" smtClean="0"/>
              <a:t>are independent organizations with their own Constitution and/or Bylaws.  The User Group represents member department’s interest in the product, and provides advice and recommendations on the product’s (1) effectiveness, (2) deficiencies, and (3) any needed product enhancements.  The User Group also recommends product training and support needs, details and recommends prioritized maintenance, enhancement, and support needs.  The outcomes of the User Group are submitted to the Task Force as recommendations and helps for the </a:t>
            </a:r>
            <a:r>
              <a:rPr lang="en-US" sz="1000" dirty="0" smtClean="0"/>
              <a:t>basis for the upcoming fiscal year’s work plan. </a:t>
            </a:r>
          </a:p>
          <a:p>
            <a:pPr>
              <a:lnSpc>
                <a:spcPct val="80000"/>
              </a:lnSpc>
              <a:spcBef>
                <a:spcPct val="40000"/>
              </a:spcBef>
              <a:buClr>
                <a:schemeClr val="tx1"/>
              </a:buClr>
              <a:buSzPct val="75000"/>
              <a:buFont typeface="Wingdings" pitchFamily="2" charset="2"/>
              <a:buChar char="§"/>
            </a:pPr>
            <a:endParaRPr lang="en-US" sz="10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1B29AE4-B2D7-42A2-AA3D-9CA058362006}"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those</a:t>
            </a:r>
            <a:r>
              <a:rPr lang="en-US" baseline="0" dirty="0" smtClean="0"/>
              <a:t> who return the survey during VOBUGS, we have a gift of ATTACHE 8GB Flash Drive</a:t>
            </a:r>
            <a:endParaRPr lang="en-US" dirty="0"/>
          </a:p>
        </p:txBody>
      </p:sp>
      <p:sp>
        <p:nvSpPr>
          <p:cNvPr id="4" name="Slide Number Placeholder 3"/>
          <p:cNvSpPr>
            <a:spLocks noGrp="1"/>
          </p:cNvSpPr>
          <p:nvPr>
            <p:ph type="sldNum" sz="quarter" idx="10"/>
          </p:nvPr>
        </p:nvSpPr>
        <p:spPr/>
        <p:txBody>
          <a:bodyPr/>
          <a:lstStyle/>
          <a:p>
            <a:pPr>
              <a:defRPr/>
            </a:pPr>
            <a:fld id="{71B29AE4-B2D7-42A2-AA3D-9CA058362006}"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E:\pov_inter\snooper.tif"/>
          <p:cNvPicPr>
            <a:picLocks noChangeAspect="1" noChangeArrowheads="1"/>
          </p:cNvPicPr>
          <p:nvPr userDrawn="1"/>
        </p:nvPicPr>
        <p:blipFill>
          <a:blip r:embed="rId2" cstate="print"/>
          <a:srcRect/>
          <a:stretch>
            <a:fillRect/>
          </a:stretch>
        </p:blipFill>
        <p:spPr bwMode="auto">
          <a:xfrm>
            <a:off x="0" y="0"/>
            <a:ext cx="9144000" cy="6978650"/>
          </a:xfrm>
          <a:prstGeom prst="rect">
            <a:avLst/>
          </a:prstGeom>
          <a:noFill/>
          <a:ln w="9525">
            <a:noFill/>
            <a:miter lim="800000"/>
            <a:headEnd/>
            <a:tailEnd/>
          </a:ln>
        </p:spPr>
      </p:pic>
      <p:sp>
        <p:nvSpPr>
          <p:cNvPr id="5" name="Rectangle 3"/>
          <p:cNvSpPr>
            <a:spLocks noChangeArrowheads="1"/>
          </p:cNvSpPr>
          <p:nvPr userDrawn="1"/>
        </p:nvSpPr>
        <p:spPr bwMode="auto">
          <a:xfrm>
            <a:off x="0" y="0"/>
            <a:ext cx="9144000" cy="7064375"/>
          </a:xfrm>
          <a:prstGeom prst="rect">
            <a:avLst/>
          </a:prstGeom>
          <a:solidFill>
            <a:srgbClr val="000066">
              <a:alpha val="50000"/>
            </a:srgbClr>
          </a:solidFill>
          <a:ln w="9525">
            <a:noFill/>
            <a:miter lim="800000"/>
            <a:headEnd/>
            <a:tailEnd/>
          </a:ln>
          <a:effectLst/>
        </p:spPr>
        <p:txBody>
          <a:bodyPr wrap="none" anchor="ctr"/>
          <a:lstStyle/>
          <a:p>
            <a:pPr algn="ctr">
              <a:defRPr/>
            </a:pPr>
            <a:endParaRPr lang="en-US" dirty="0"/>
          </a:p>
        </p:txBody>
      </p:sp>
      <p:sp>
        <p:nvSpPr>
          <p:cNvPr id="53252" name="Rectangle 4"/>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53253"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81000"/>
            <a:ext cx="2162175" cy="5924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381000"/>
            <a:ext cx="6334125" cy="5924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1295400"/>
            <a:ext cx="4248150" cy="5010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1295400"/>
            <a:ext cx="4248150" cy="5010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8" descr="E:\pov_inter\snooper.tif"/>
          <p:cNvPicPr>
            <a:picLocks noChangeAspect="1" noChangeArrowheads="1"/>
          </p:cNvPicPr>
          <p:nvPr/>
        </p:nvPicPr>
        <p:blipFill>
          <a:blip r:embed="rId13" cstate="print"/>
          <a:srcRect/>
          <a:stretch>
            <a:fillRect/>
          </a:stretch>
        </p:blipFill>
        <p:spPr bwMode="auto">
          <a:xfrm>
            <a:off x="0" y="0"/>
            <a:ext cx="9144000" cy="6978650"/>
          </a:xfrm>
          <a:prstGeom prst="rect">
            <a:avLst/>
          </a:prstGeom>
          <a:noFill/>
          <a:ln w="9525">
            <a:noFill/>
            <a:miter lim="800000"/>
            <a:headEnd/>
            <a:tailEnd/>
          </a:ln>
        </p:spPr>
      </p:pic>
      <p:sp>
        <p:nvSpPr>
          <p:cNvPr id="1040" name="Rectangle 16"/>
          <p:cNvSpPr>
            <a:spLocks noChangeArrowheads="1"/>
          </p:cNvSpPr>
          <p:nvPr/>
        </p:nvSpPr>
        <p:spPr bwMode="auto">
          <a:xfrm>
            <a:off x="0" y="0"/>
            <a:ext cx="9144000" cy="7064375"/>
          </a:xfrm>
          <a:prstGeom prst="rect">
            <a:avLst/>
          </a:prstGeom>
          <a:solidFill>
            <a:srgbClr val="000066">
              <a:alpha val="50000"/>
            </a:srgbClr>
          </a:solidFill>
          <a:ln w="9525">
            <a:noFill/>
            <a:miter lim="800000"/>
            <a:headEnd/>
            <a:tailEnd/>
          </a:ln>
          <a:effectLst/>
        </p:spPr>
        <p:txBody>
          <a:bodyPr wrap="none" anchor="ctr"/>
          <a:lstStyle/>
          <a:p>
            <a:pPr algn="ctr">
              <a:defRPr/>
            </a:pPr>
            <a:endParaRPr lang="en-US" dirty="0"/>
          </a:p>
        </p:txBody>
      </p:sp>
      <p:sp>
        <p:nvSpPr>
          <p:cNvPr id="2" name="Rectangle 2"/>
          <p:cNvSpPr>
            <a:spLocks noGrp="1" noChangeArrowheads="1"/>
          </p:cNvSpPr>
          <p:nvPr>
            <p:ph type="title"/>
          </p:nvPr>
        </p:nvSpPr>
        <p:spPr bwMode="auto">
          <a:xfrm>
            <a:off x="266700" y="381000"/>
            <a:ext cx="8648700" cy="685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66700" y="1295400"/>
            <a:ext cx="8648700" cy="501015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6" name="Rectangle 12"/>
          <p:cNvSpPr>
            <a:spLocks noChangeArrowheads="1"/>
          </p:cNvSpPr>
          <p:nvPr/>
        </p:nvSpPr>
        <p:spPr bwMode="auto">
          <a:xfrm>
            <a:off x="0" y="6427788"/>
            <a:ext cx="9144000" cy="519112"/>
          </a:xfrm>
          <a:prstGeom prst="rect">
            <a:avLst/>
          </a:prstGeom>
          <a:solidFill>
            <a:schemeClr val="bg2"/>
          </a:solidFill>
          <a:ln w="9525">
            <a:noFill/>
            <a:miter lim="800000"/>
            <a:headEnd/>
            <a:tailEnd/>
          </a:ln>
          <a:effectLst/>
        </p:spPr>
        <p:txBody>
          <a:bodyPr wrap="none" anchor="ctr"/>
          <a:lstStyle/>
          <a:p>
            <a:pPr algn="ctr">
              <a:defRPr/>
            </a:pPr>
            <a:endParaRPr lang="en-US" dirty="0"/>
          </a:p>
        </p:txBody>
      </p:sp>
      <p:pic>
        <p:nvPicPr>
          <p:cNvPr id="1031" name="Picture 19" descr="Lo-res_BridgeWare"/>
          <p:cNvPicPr>
            <a:picLocks noChangeAspect="1" noChangeArrowheads="1"/>
          </p:cNvPicPr>
          <p:nvPr/>
        </p:nvPicPr>
        <p:blipFill>
          <a:blip r:embed="rId14" cstate="print"/>
          <a:srcRect/>
          <a:stretch>
            <a:fillRect/>
          </a:stretch>
        </p:blipFill>
        <p:spPr bwMode="auto">
          <a:xfrm>
            <a:off x="7927975" y="6392863"/>
            <a:ext cx="987425" cy="523875"/>
          </a:xfrm>
          <a:prstGeom prst="rect">
            <a:avLst/>
          </a:prstGeom>
          <a:solidFill>
            <a:schemeClr val="bg2"/>
          </a:solidFill>
          <a:ln w="9525">
            <a:noFill/>
            <a:miter lim="800000"/>
            <a:headEnd/>
            <a:tailEnd/>
          </a:ln>
        </p:spPr>
      </p:pic>
      <p:pic>
        <p:nvPicPr>
          <p:cNvPr id="1032" name="Picture 20" descr="Lo-res_AASHTOWare"/>
          <p:cNvPicPr>
            <a:picLocks noChangeAspect="1" noChangeArrowheads="1"/>
          </p:cNvPicPr>
          <p:nvPr/>
        </p:nvPicPr>
        <p:blipFill>
          <a:blip r:embed="rId15" cstate="print"/>
          <a:srcRect/>
          <a:stretch>
            <a:fillRect/>
          </a:stretch>
        </p:blipFill>
        <p:spPr bwMode="auto">
          <a:xfrm>
            <a:off x="266700" y="6423025"/>
            <a:ext cx="931863" cy="495300"/>
          </a:xfrm>
          <a:prstGeom prst="rect">
            <a:avLst/>
          </a:prstGeom>
          <a:solidFill>
            <a:schemeClr val="bg2"/>
          </a:solidFill>
          <a:ln w="9525">
            <a:noFill/>
            <a:miter lim="800000"/>
            <a:headEnd/>
            <a:tailEnd/>
          </a:ln>
        </p:spPr>
      </p:pic>
      <p:sp>
        <p:nvSpPr>
          <p:cNvPr id="1045" name="Text Box 21" descr="E:\vo_ug_non_std_trk\house_profile copy.tif"/>
          <p:cNvSpPr txBox="1">
            <a:spLocks noChangeArrowheads="1"/>
          </p:cNvSpPr>
          <p:nvPr/>
        </p:nvSpPr>
        <p:spPr bwMode="auto">
          <a:xfrm>
            <a:off x="1258888" y="6380163"/>
            <a:ext cx="6654800" cy="503237"/>
          </a:xfrm>
          <a:prstGeom prst="rect">
            <a:avLst/>
          </a:prstGeom>
          <a:noFill/>
          <a:ln w="9525">
            <a:noFill/>
            <a:miter lim="800000"/>
            <a:headEnd/>
            <a:tailEnd/>
          </a:ln>
          <a:effectLst/>
        </p:spPr>
        <p:txBody>
          <a:bodyPr>
            <a:spAutoFit/>
          </a:bodyPr>
          <a:lstStyle/>
          <a:p>
            <a:pPr algn="ctr">
              <a:spcBef>
                <a:spcPct val="50000"/>
              </a:spcBef>
              <a:defRPr/>
            </a:pPr>
            <a:r>
              <a:rPr lang="en-US" sz="1200" dirty="0" err="1" smtClean="0">
                <a:solidFill>
                  <a:schemeClr val="tx1"/>
                </a:solidFill>
              </a:rPr>
              <a:t>Virtis-Opis</a:t>
            </a:r>
            <a:r>
              <a:rPr lang="en-US" sz="1200" dirty="0" smtClean="0">
                <a:solidFill>
                  <a:schemeClr val="tx1"/>
                </a:solidFill>
              </a:rPr>
              <a:t> </a:t>
            </a:r>
            <a:r>
              <a:rPr lang="en-US" sz="1200" dirty="0">
                <a:solidFill>
                  <a:schemeClr val="tx1"/>
                </a:solidFill>
              </a:rPr>
              <a:t>Users Group Meeting </a:t>
            </a:r>
            <a:r>
              <a:rPr lang="en-US" sz="1200" dirty="0" smtClean="0">
                <a:solidFill>
                  <a:schemeClr val="tx1"/>
                </a:solidFill>
              </a:rPr>
              <a:t>Helena, Montana</a:t>
            </a:r>
            <a:endParaRPr lang="en-US" sz="1200" dirty="0">
              <a:solidFill>
                <a:schemeClr val="tx1"/>
              </a:solidFill>
            </a:endParaRPr>
          </a:p>
          <a:p>
            <a:pPr algn="ctr">
              <a:spcBef>
                <a:spcPct val="50000"/>
              </a:spcBef>
              <a:defRPr/>
            </a:pPr>
            <a:r>
              <a:rPr lang="en-US" sz="1000" dirty="0" smtClean="0">
                <a:solidFill>
                  <a:schemeClr val="tx1"/>
                </a:solidFill>
              </a:rPr>
              <a:t>August 2-3, 2011</a:t>
            </a:r>
            <a:endParaRPr lang="en-US" sz="1000" dirty="0">
              <a:solidFill>
                <a:schemeClr val="tx1"/>
              </a:solidFill>
            </a:endParaRPr>
          </a:p>
        </p:txBody>
      </p:sp>
    </p:spTree>
  </p:cSld>
  <p:clrMap bg1="dk2" tx1="lt1" bg2="dk1" tx2="lt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rtl="0" eaLnBrk="0" fontAlgn="base" hangingPunct="0">
        <a:spcBef>
          <a:spcPct val="0"/>
        </a:spcBef>
        <a:spcAft>
          <a:spcPct val="0"/>
        </a:spcAft>
        <a:defRPr sz="3200">
          <a:solidFill>
            <a:srgbClr val="FFFF00"/>
          </a:solidFill>
          <a:latin typeface="+mj-lt"/>
          <a:ea typeface="+mj-ea"/>
          <a:cs typeface="+mj-cs"/>
        </a:defRPr>
      </a:lvl1pPr>
      <a:lvl2pPr algn="ctr" rtl="0" eaLnBrk="0" fontAlgn="base" hangingPunct="0">
        <a:spcBef>
          <a:spcPct val="0"/>
        </a:spcBef>
        <a:spcAft>
          <a:spcPct val="0"/>
        </a:spcAft>
        <a:defRPr sz="3200">
          <a:solidFill>
            <a:srgbClr val="FFFF00"/>
          </a:solidFill>
          <a:latin typeface="Arial Black" pitchFamily="34" charset="0"/>
        </a:defRPr>
      </a:lvl2pPr>
      <a:lvl3pPr algn="ctr" rtl="0" eaLnBrk="0" fontAlgn="base" hangingPunct="0">
        <a:spcBef>
          <a:spcPct val="0"/>
        </a:spcBef>
        <a:spcAft>
          <a:spcPct val="0"/>
        </a:spcAft>
        <a:defRPr sz="3200">
          <a:solidFill>
            <a:srgbClr val="FFFF00"/>
          </a:solidFill>
          <a:latin typeface="Arial Black" pitchFamily="34" charset="0"/>
        </a:defRPr>
      </a:lvl3pPr>
      <a:lvl4pPr algn="ctr" rtl="0" eaLnBrk="0" fontAlgn="base" hangingPunct="0">
        <a:spcBef>
          <a:spcPct val="0"/>
        </a:spcBef>
        <a:spcAft>
          <a:spcPct val="0"/>
        </a:spcAft>
        <a:defRPr sz="3200">
          <a:solidFill>
            <a:srgbClr val="FFFF00"/>
          </a:solidFill>
          <a:latin typeface="Arial Black" pitchFamily="34" charset="0"/>
        </a:defRPr>
      </a:lvl4pPr>
      <a:lvl5pPr algn="ctr" rtl="0" eaLnBrk="0" fontAlgn="base" hangingPunct="0">
        <a:spcBef>
          <a:spcPct val="0"/>
        </a:spcBef>
        <a:spcAft>
          <a:spcPct val="0"/>
        </a:spcAft>
        <a:defRPr sz="3200">
          <a:solidFill>
            <a:srgbClr val="FFFF00"/>
          </a:solidFill>
          <a:latin typeface="Arial Black" pitchFamily="34" charset="0"/>
        </a:defRPr>
      </a:lvl5pPr>
      <a:lvl6pPr marL="457200" algn="ctr" rtl="0" fontAlgn="base">
        <a:spcBef>
          <a:spcPct val="0"/>
        </a:spcBef>
        <a:spcAft>
          <a:spcPct val="0"/>
        </a:spcAft>
        <a:defRPr sz="3200">
          <a:solidFill>
            <a:srgbClr val="FFFF00"/>
          </a:solidFill>
          <a:latin typeface="Arial Black" pitchFamily="34" charset="0"/>
        </a:defRPr>
      </a:lvl6pPr>
      <a:lvl7pPr marL="914400" algn="ctr" rtl="0" fontAlgn="base">
        <a:spcBef>
          <a:spcPct val="0"/>
        </a:spcBef>
        <a:spcAft>
          <a:spcPct val="0"/>
        </a:spcAft>
        <a:defRPr sz="3200">
          <a:solidFill>
            <a:srgbClr val="FFFF00"/>
          </a:solidFill>
          <a:latin typeface="Arial Black" pitchFamily="34" charset="0"/>
        </a:defRPr>
      </a:lvl7pPr>
      <a:lvl8pPr marL="1371600" algn="ctr" rtl="0" fontAlgn="base">
        <a:spcBef>
          <a:spcPct val="0"/>
        </a:spcBef>
        <a:spcAft>
          <a:spcPct val="0"/>
        </a:spcAft>
        <a:defRPr sz="3200">
          <a:solidFill>
            <a:srgbClr val="FFFF00"/>
          </a:solidFill>
          <a:latin typeface="Arial Black" pitchFamily="34" charset="0"/>
        </a:defRPr>
      </a:lvl8pPr>
      <a:lvl9pPr marL="1828800" algn="ctr" rtl="0" fontAlgn="base">
        <a:spcBef>
          <a:spcPct val="0"/>
        </a:spcBef>
        <a:spcAft>
          <a:spcPct val="0"/>
        </a:spcAft>
        <a:defRPr sz="3200">
          <a:solidFill>
            <a:srgbClr val="FFFF00"/>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938775"/>
            <a:ext cx="7772400" cy="1628775"/>
          </a:xfrm>
        </p:spPr>
        <p:txBody>
          <a:bodyPr/>
          <a:lstStyle/>
          <a:p>
            <a:r>
              <a:rPr lang="en-US" dirty="0" err="1" smtClean="0"/>
              <a:t>Virtis</a:t>
            </a:r>
            <a:r>
              <a:rPr lang="en-US" dirty="0" smtClean="0"/>
              <a:t>/</a:t>
            </a:r>
            <a:r>
              <a:rPr lang="en-US" dirty="0" err="1" smtClean="0"/>
              <a:t>Opis</a:t>
            </a:r>
            <a:r>
              <a:rPr lang="en-US" dirty="0" smtClean="0"/>
              <a:t/>
            </a:r>
            <a:br>
              <a:rPr lang="en-US" dirty="0" smtClean="0"/>
            </a:br>
            <a:r>
              <a:rPr lang="en-US" dirty="0" smtClean="0"/>
              <a:t/>
            </a:r>
            <a:br>
              <a:rPr lang="en-US" dirty="0" smtClean="0"/>
            </a:br>
            <a:r>
              <a:rPr lang="en-US" sz="2800" dirty="0" smtClean="0"/>
              <a:t>1. Financial &amp; Administrative Overview</a:t>
            </a:r>
            <a:br>
              <a:rPr lang="en-US" sz="2800" dirty="0" smtClean="0"/>
            </a:br>
            <a:r>
              <a:rPr lang="en-US" sz="2800" dirty="0" smtClean="0"/>
              <a:t/>
            </a:r>
            <a:br>
              <a:rPr lang="en-US" sz="2800" dirty="0" smtClean="0"/>
            </a:br>
            <a:r>
              <a:rPr lang="en-US" sz="2800" dirty="0" smtClean="0"/>
              <a:t>2. Customer Satisfaction Survey</a:t>
            </a:r>
            <a:br>
              <a:rPr lang="en-US" sz="2800" dirty="0" smtClean="0"/>
            </a:br>
            <a:r>
              <a:rPr lang="en-US" dirty="0" smtClean="0"/>
              <a:t/>
            </a:r>
            <a:br>
              <a:rPr lang="en-US" dirty="0" smtClean="0"/>
            </a:br>
            <a:endParaRPr lang="en-US" dirty="0"/>
          </a:p>
        </p:txBody>
      </p:sp>
      <p:sp>
        <p:nvSpPr>
          <p:cNvPr id="4" name="Subtitle 3"/>
          <p:cNvSpPr>
            <a:spLocks noGrp="1"/>
          </p:cNvSpPr>
          <p:nvPr>
            <p:ph type="subTitle" idx="1"/>
          </p:nvPr>
        </p:nvSpPr>
        <p:spPr>
          <a:xfrm>
            <a:off x="1302327" y="4149436"/>
            <a:ext cx="6400800" cy="1752600"/>
          </a:xfrm>
        </p:spPr>
        <p:txBody>
          <a:bodyPr/>
          <a:lstStyle/>
          <a:p>
            <a:r>
              <a:rPr lang="en-US" sz="2400" b="1" dirty="0" err="1" smtClean="0">
                <a:latin typeface="Calibri" pitchFamily="34" charset="0"/>
              </a:rPr>
              <a:t>Virtis</a:t>
            </a:r>
            <a:r>
              <a:rPr lang="en-US" sz="2400" b="1" dirty="0" smtClean="0">
                <a:latin typeface="Calibri" pitchFamily="34" charset="0"/>
              </a:rPr>
              <a:t>/</a:t>
            </a:r>
            <a:r>
              <a:rPr lang="en-US" sz="2400" b="1" dirty="0" err="1" smtClean="0">
                <a:latin typeface="Calibri" pitchFamily="34" charset="0"/>
              </a:rPr>
              <a:t>Opis</a:t>
            </a:r>
            <a:r>
              <a:rPr lang="en-US" sz="2400" b="1" dirty="0" smtClean="0">
                <a:latin typeface="Calibri" pitchFamily="34" charset="0"/>
              </a:rPr>
              <a:t> User Group</a:t>
            </a:r>
          </a:p>
          <a:p>
            <a:r>
              <a:rPr lang="en-US" sz="2400" b="1" dirty="0" smtClean="0">
                <a:latin typeface="Calibri" pitchFamily="34" charset="0"/>
              </a:rPr>
              <a:t>Helena, Montana</a:t>
            </a:r>
          </a:p>
          <a:p>
            <a:r>
              <a:rPr lang="en-US" sz="2400" b="1" dirty="0" smtClean="0">
                <a:latin typeface="Calibri" pitchFamily="34" charset="0"/>
              </a:rPr>
              <a:t>August 2 – 3, 2011</a:t>
            </a:r>
            <a:endParaRPr lang="en-US" sz="2400" b="1" dirty="0">
              <a:latin typeface="Calibri" pitchFamily="34" charset="0"/>
            </a:endParaRPr>
          </a:p>
        </p:txBody>
      </p:sp>
      <p:sp>
        <p:nvSpPr>
          <p:cNvPr id="5" name="TextBox 4"/>
          <p:cNvSpPr txBox="1"/>
          <p:nvPr/>
        </p:nvSpPr>
        <p:spPr>
          <a:xfrm>
            <a:off x="5769429" y="5812971"/>
            <a:ext cx="2795022" cy="1015663"/>
          </a:xfrm>
          <a:prstGeom prst="rect">
            <a:avLst/>
          </a:prstGeom>
          <a:noFill/>
        </p:spPr>
        <p:txBody>
          <a:bodyPr wrap="square" rtlCol="0">
            <a:spAutoFit/>
          </a:bodyPr>
          <a:lstStyle/>
          <a:p>
            <a:pPr algn="r"/>
            <a:r>
              <a:rPr lang="en-US" sz="2000" b="1" dirty="0" smtClean="0">
                <a:solidFill>
                  <a:schemeClr val="tx1"/>
                </a:solidFill>
                <a:latin typeface="Calibri" pitchFamily="34" charset="0"/>
              </a:rPr>
              <a:t>Ala Mohseni</a:t>
            </a:r>
          </a:p>
          <a:p>
            <a:pPr algn="r"/>
            <a:r>
              <a:rPr lang="en-US" sz="2000" b="1" dirty="0" smtClean="0">
                <a:solidFill>
                  <a:schemeClr val="tx1"/>
                </a:solidFill>
                <a:latin typeface="Calibri" pitchFamily="34" charset="0"/>
              </a:rPr>
              <a:t>Project Manager</a:t>
            </a:r>
          </a:p>
          <a:p>
            <a:pPr algn="r"/>
            <a:r>
              <a:rPr lang="en-US" sz="2000" b="1" dirty="0" smtClean="0">
                <a:solidFill>
                  <a:schemeClr val="tx1"/>
                </a:solidFill>
                <a:latin typeface="Calibri" pitchFamily="34" charset="0"/>
              </a:rPr>
              <a:t>AASHTO </a:t>
            </a:r>
            <a:r>
              <a:rPr lang="en-US" sz="2000" b="1" dirty="0" err="1" smtClean="0">
                <a:solidFill>
                  <a:schemeClr val="tx1"/>
                </a:solidFill>
                <a:latin typeface="Calibri" pitchFamily="34" charset="0"/>
              </a:rPr>
              <a:t>BRIDGEWare</a:t>
            </a:r>
            <a:endParaRPr lang="en-US" sz="2000" b="1" dirty="0">
              <a:solidFill>
                <a:schemeClr val="tx1"/>
              </a:solidFill>
              <a:latin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 Customer Satisfaction Survey</a:t>
            </a:r>
            <a:endParaRPr lang="en-US" dirty="0"/>
          </a:p>
        </p:txBody>
      </p:sp>
      <p:pic>
        <p:nvPicPr>
          <p:cNvPr id="73730" name="Picture 2"/>
          <p:cNvPicPr>
            <a:picLocks noChangeAspect="1" noChangeArrowheads="1"/>
          </p:cNvPicPr>
          <p:nvPr/>
        </p:nvPicPr>
        <p:blipFill>
          <a:blip r:embed="rId2" cstate="print"/>
          <a:srcRect/>
          <a:stretch>
            <a:fillRect/>
          </a:stretch>
        </p:blipFill>
        <p:spPr bwMode="auto">
          <a:xfrm>
            <a:off x="1084521" y="1084520"/>
            <a:ext cx="6766041" cy="517934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 Customer Satisfaction Survey</a:t>
            </a:r>
            <a:endParaRPr lang="en-US" dirty="0"/>
          </a:p>
        </p:txBody>
      </p:sp>
      <p:pic>
        <p:nvPicPr>
          <p:cNvPr id="73731" name="Picture 3"/>
          <p:cNvPicPr>
            <a:picLocks noChangeAspect="1" noChangeArrowheads="1"/>
          </p:cNvPicPr>
          <p:nvPr/>
        </p:nvPicPr>
        <p:blipFill>
          <a:blip r:embed="rId2" cstate="print"/>
          <a:srcRect/>
          <a:stretch>
            <a:fillRect/>
          </a:stretch>
        </p:blipFill>
        <p:spPr bwMode="auto">
          <a:xfrm>
            <a:off x="475348" y="1357744"/>
            <a:ext cx="8174582" cy="47382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846" y="1738746"/>
            <a:ext cx="8648700" cy="685800"/>
          </a:xfrm>
        </p:spPr>
        <p:txBody>
          <a:bodyPr/>
          <a:lstStyle/>
          <a:p>
            <a:r>
              <a:rPr lang="en-US" dirty="0" smtClean="0"/>
              <a:t>Questions?</a:t>
            </a:r>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smtClean="0"/>
              <a:t>Virtis</a:t>
            </a:r>
            <a:r>
              <a:rPr lang="en-US" dirty="0" smtClean="0"/>
              <a:t>/</a:t>
            </a:r>
            <a:r>
              <a:rPr lang="en-US" dirty="0" err="1" smtClean="0"/>
              <a:t>Opis</a:t>
            </a:r>
            <a:r>
              <a:rPr lang="en-US" dirty="0" smtClean="0"/>
              <a:t> Family</a:t>
            </a:r>
            <a:endParaRPr lang="en-US" dirty="0"/>
          </a:p>
        </p:txBody>
      </p:sp>
      <p:sp>
        <p:nvSpPr>
          <p:cNvPr id="3075" name="Text Box 115"/>
          <p:cNvSpPr txBox="1">
            <a:spLocks noChangeArrowheads="1"/>
          </p:cNvSpPr>
          <p:nvPr/>
        </p:nvSpPr>
        <p:spPr bwMode="auto">
          <a:xfrm>
            <a:off x="8366125" y="2144713"/>
            <a:ext cx="184150" cy="304800"/>
          </a:xfrm>
          <a:prstGeom prst="rect">
            <a:avLst/>
          </a:prstGeom>
          <a:noFill/>
          <a:ln w="9525">
            <a:noFill/>
            <a:miter lim="800000"/>
            <a:headEnd/>
            <a:tailEnd/>
          </a:ln>
        </p:spPr>
        <p:txBody>
          <a:bodyPr wrap="none">
            <a:spAutoFit/>
          </a:bodyPr>
          <a:lstStyle/>
          <a:p>
            <a:pPr algn="ctr"/>
            <a:endParaRPr lang="en-US" sz="1400"/>
          </a:p>
        </p:txBody>
      </p:sp>
      <p:grpSp>
        <p:nvGrpSpPr>
          <p:cNvPr id="3076" name="Group 135"/>
          <p:cNvGrpSpPr>
            <a:grpSpLocks/>
          </p:cNvGrpSpPr>
          <p:nvPr/>
        </p:nvGrpSpPr>
        <p:grpSpPr bwMode="auto">
          <a:xfrm>
            <a:off x="1204913" y="1541236"/>
            <a:ext cx="6772275" cy="4762500"/>
            <a:chOff x="677863" y="1066800"/>
            <a:chExt cx="7662862" cy="5389563"/>
          </a:xfrm>
        </p:grpSpPr>
        <p:sp>
          <p:nvSpPr>
            <p:cNvPr id="3080" name="Freeform 4"/>
            <p:cNvSpPr>
              <a:spLocks/>
            </p:cNvSpPr>
            <p:nvPr/>
          </p:nvSpPr>
          <p:spPr bwMode="auto">
            <a:xfrm>
              <a:off x="908050" y="3889375"/>
              <a:ext cx="33338" cy="23813"/>
            </a:xfrm>
            <a:custGeom>
              <a:avLst/>
              <a:gdLst>
                <a:gd name="T0" fmla="*/ 33338 w 23"/>
                <a:gd name="T1" fmla="*/ 7004 h 17"/>
                <a:gd name="T2" fmla="*/ 17394 w 23"/>
                <a:gd name="T3" fmla="*/ 0 h 17"/>
                <a:gd name="T4" fmla="*/ 0 w 23"/>
                <a:gd name="T5" fmla="*/ 0 h 17"/>
                <a:gd name="T6" fmla="*/ 0 w 23"/>
                <a:gd name="T7" fmla="*/ 7004 h 17"/>
                <a:gd name="T8" fmla="*/ 8697 w 23"/>
                <a:gd name="T9" fmla="*/ 23813 h 17"/>
                <a:gd name="T10" fmla="*/ 24641 w 23"/>
                <a:gd name="T11" fmla="*/ 23813 h 17"/>
                <a:gd name="T12" fmla="*/ 33338 w 23"/>
                <a:gd name="T13" fmla="*/ 7004 h 17"/>
                <a:gd name="T14" fmla="*/ 0 60000 65536"/>
                <a:gd name="T15" fmla="*/ 0 60000 65536"/>
                <a:gd name="T16" fmla="*/ 0 60000 65536"/>
                <a:gd name="T17" fmla="*/ 0 60000 65536"/>
                <a:gd name="T18" fmla="*/ 0 60000 65536"/>
                <a:gd name="T19" fmla="*/ 0 60000 65536"/>
                <a:gd name="T20" fmla="*/ 0 60000 65536"/>
                <a:gd name="T21" fmla="*/ 0 w 23"/>
                <a:gd name="T22" fmla="*/ 0 h 17"/>
                <a:gd name="T23" fmla="*/ 23 w 2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7">
                  <a:moveTo>
                    <a:pt x="23" y="5"/>
                  </a:moveTo>
                  <a:lnTo>
                    <a:pt x="12" y="0"/>
                  </a:lnTo>
                  <a:lnTo>
                    <a:pt x="0" y="0"/>
                  </a:lnTo>
                  <a:lnTo>
                    <a:pt x="0" y="5"/>
                  </a:lnTo>
                  <a:lnTo>
                    <a:pt x="6" y="17"/>
                  </a:lnTo>
                  <a:lnTo>
                    <a:pt x="17" y="17"/>
                  </a:lnTo>
                  <a:lnTo>
                    <a:pt x="23" y="5"/>
                  </a:lnTo>
                  <a:close/>
                </a:path>
              </a:pathLst>
            </a:custGeom>
            <a:solidFill>
              <a:srgbClr val="FFFFFF"/>
            </a:solidFill>
            <a:ln w="0">
              <a:solidFill>
                <a:srgbClr val="000000"/>
              </a:solidFill>
              <a:prstDash val="solid"/>
              <a:round/>
              <a:headEnd/>
              <a:tailEnd/>
            </a:ln>
          </p:spPr>
          <p:txBody>
            <a:bodyPr/>
            <a:lstStyle/>
            <a:p>
              <a:endParaRPr lang="en-US"/>
            </a:p>
          </p:txBody>
        </p:sp>
        <p:sp>
          <p:nvSpPr>
            <p:cNvPr id="3081" name="Freeform 5"/>
            <p:cNvSpPr>
              <a:spLocks/>
            </p:cNvSpPr>
            <p:nvPr/>
          </p:nvSpPr>
          <p:spPr bwMode="auto">
            <a:xfrm>
              <a:off x="976313" y="3854450"/>
              <a:ext cx="34925" cy="41275"/>
            </a:xfrm>
            <a:custGeom>
              <a:avLst/>
              <a:gdLst>
                <a:gd name="T0" fmla="*/ 34925 w 24"/>
                <a:gd name="T1" fmla="*/ 41275 h 29"/>
                <a:gd name="T2" fmla="*/ 17463 w 24"/>
                <a:gd name="T3" fmla="*/ 41275 h 29"/>
                <a:gd name="T4" fmla="*/ 8731 w 24"/>
                <a:gd name="T5" fmla="*/ 34159 h 29"/>
                <a:gd name="T6" fmla="*/ 0 w 24"/>
                <a:gd name="T7" fmla="*/ 17079 h 29"/>
                <a:gd name="T8" fmla="*/ 17463 w 24"/>
                <a:gd name="T9" fmla="*/ 0 h 29"/>
                <a:gd name="T10" fmla="*/ 34925 w 24"/>
                <a:gd name="T11" fmla="*/ 17079 h 29"/>
                <a:gd name="T12" fmla="*/ 34925 w 24"/>
                <a:gd name="T13" fmla="*/ 41275 h 29"/>
                <a:gd name="T14" fmla="*/ 0 60000 65536"/>
                <a:gd name="T15" fmla="*/ 0 60000 65536"/>
                <a:gd name="T16" fmla="*/ 0 60000 65536"/>
                <a:gd name="T17" fmla="*/ 0 60000 65536"/>
                <a:gd name="T18" fmla="*/ 0 60000 65536"/>
                <a:gd name="T19" fmla="*/ 0 60000 65536"/>
                <a:gd name="T20" fmla="*/ 0 60000 65536"/>
                <a:gd name="T21" fmla="*/ 0 w 24"/>
                <a:gd name="T22" fmla="*/ 0 h 29"/>
                <a:gd name="T23" fmla="*/ 24 w 24"/>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9">
                  <a:moveTo>
                    <a:pt x="24" y="29"/>
                  </a:moveTo>
                  <a:lnTo>
                    <a:pt x="12" y="29"/>
                  </a:lnTo>
                  <a:lnTo>
                    <a:pt x="6" y="24"/>
                  </a:lnTo>
                  <a:lnTo>
                    <a:pt x="0" y="12"/>
                  </a:lnTo>
                  <a:lnTo>
                    <a:pt x="12" y="0"/>
                  </a:lnTo>
                  <a:lnTo>
                    <a:pt x="24" y="12"/>
                  </a:lnTo>
                  <a:lnTo>
                    <a:pt x="24" y="29"/>
                  </a:lnTo>
                  <a:close/>
                </a:path>
              </a:pathLst>
            </a:custGeom>
            <a:solidFill>
              <a:srgbClr val="FFFFFF"/>
            </a:solidFill>
            <a:ln w="0">
              <a:solidFill>
                <a:srgbClr val="000000"/>
              </a:solidFill>
              <a:prstDash val="solid"/>
              <a:round/>
              <a:headEnd/>
              <a:tailEnd/>
            </a:ln>
          </p:spPr>
          <p:txBody>
            <a:bodyPr/>
            <a:lstStyle/>
            <a:p>
              <a:endParaRPr lang="en-US"/>
            </a:p>
          </p:txBody>
        </p:sp>
        <p:sp>
          <p:nvSpPr>
            <p:cNvPr id="3082" name="Freeform 6"/>
            <p:cNvSpPr>
              <a:spLocks/>
            </p:cNvSpPr>
            <p:nvPr/>
          </p:nvSpPr>
          <p:spPr bwMode="auto">
            <a:xfrm>
              <a:off x="976313" y="4040188"/>
              <a:ext cx="34925" cy="25400"/>
            </a:xfrm>
            <a:custGeom>
              <a:avLst/>
              <a:gdLst>
                <a:gd name="T0" fmla="*/ 0 w 24"/>
                <a:gd name="T1" fmla="*/ 8965 h 17"/>
                <a:gd name="T2" fmla="*/ 17463 w 24"/>
                <a:gd name="T3" fmla="*/ 0 h 17"/>
                <a:gd name="T4" fmla="*/ 34925 w 24"/>
                <a:gd name="T5" fmla="*/ 8965 h 17"/>
                <a:gd name="T6" fmla="*/ 26194 w 24"/>
                <a:gd name="T7" fmla="*/ 25400 h 17"/>
                <a:gd name="T8" fmla="*/ 0 w 24"/>
                <a:gd name="T9" fmla="*/ 16435 h 17"/>
                <a:gd name="T10" fmla="*/ 0 w 24"/>
                <a:gd name="T11" fmla="*/ 8965 h 17"/>
                <a:gd name="T12" fmla="*/ 0 60000 65536"/>
                <a:gd name="T13" fmla="*/ 0 60000 65536"/>
                <a:gd name="T14" fmla="*/ 0 60000 65536"/>
                <a:gd name="T15" fmla="*/ 0 60000 65536"/>
                <a:gd name="T16" fmla="*/ 0 60000 65536"/>
                <a:gd name="T17" fmla="*/ 0 60000 65536"/>
                <a:gd name="T18" fmla="*/ 0 w 24"/>
                <a:gd name="T19" fmla="*/ 0 h 17"/>
                <a:gd name="T20" fmla="*/ 24 w 2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 h="17">
                  <a:moveTo>
                    <a:pt x="0" y="6"/>
                  </a:moveTo>
                  <a:lnTo>
                    <a:pt x="12" y="0"/>
                  </a:lnTo>
                  <a:lnTo>
                    <a:pt x="24" y="6"/>
                  </a:lnTo>
                  <a:lnTo>
                    <a:pt x="18" y="17"/>
                  </a:lnTo>
                  <a:lnTo>
                    <a:pt x="0" y="11"/>
                  </a:lnTo>
                  <a:lnTo>
                    <a:pt x="0" y="6"/>
                  </a:lnTo>
                  <a:close/>
                </a:path>
              </a:pathLst>
            </a:custGeom>
            <a:solidFill>
              <a:srgbClr val="FFFFFF"/>
            </a:solidFill>
            <a:ln w="0">
              <a:solidFill>
                <a:srgbClr val="000000"/>
              </a:solidFill>
              <a:prstDash val="solid"/>
              <a:round/>
              <a:headEnd/>
              <a:tailEnd/>
            </a:ln>
          </p:spPr>
          <p:txBody>
            <a:bodyPr/>
            <a:lstStyle/>
            <a:p>
              <a:endParaRPr lang="en-US"/>
            </a:p>
          </p:txBody>
        </p:sp>
        <p:sp>
          <p:nvSpPr>
            <p:cNvPr id="3083" name="Freeform 7"/>
            <p:cNvSpPr>
              <a:spLocks/>
            </p:cNvSpPr>
            <p:nvPr/>
          </p:nvSpPr>
          <p:spPr bwMode="auto">
            <a:xfrm>
              <a:off x="1165225" y="4049713"/>
              <a:ext cx="25400" cy="23812"/>
            </a:xfrm>
            <a:custGeom>
              <a:avLst/>
              <a:gdLst>
                <a:gd name="T0" fmla="*/ 0 w 17"/>
                <a:gd name="T1" fmla="*/ 7004 h 17"/>
                <a:gd name="T2" fmla="*/ 8965 w 17"/>
                <a:gd name="T3" fmla="*/ 0 h 17"/>
                <a:gd name="T4" fmla="*/ 25400 w 17"/>
                <a:gd name="T5" fmla="*/ 0 h 17"/>
                <a:gd name="T6" fmla="*/ 25400 w 17"/>
                <a:gd name="T7" fmla="*/ 15408 h 17"/>
                <a:gd name="T8" fmla="*/ 16435 w 17"/>
                <a:gd name="T9" fmla="*/ 23812 h 17"/>
                <a:gd name="T10" fmla="*/ 0 w 17"/>
                <a:gd name="T11" fmla="*/ 15408 h 17"/>
                <a:gd name="T12" fmla="*/ 0 w 17"/>
                <a:gd name="T13" fmla="*/ 7004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5"/>
                  </a:moveTo>
                  <a:lnTo>
                    <a:pt x="6" y="0"/>
                  </a:lnTo>
                  <a:lnTo>
                    <a:pt x="17" y="0"/>
                  </a:lnTo>
                  <a:lnTo>
                    <a:pt x="17" y="11"/>
                  </a:lnTo>
                  <a:lnTo>
                    <a:pt x="11" y="17"/>
                  </a:lnTo>
                  <a:lnTo>
                    <a:pt x="0" y="11"/>
                  </a:lnTo>
                  <a:lnTo>
                    <a:pt x="0" y="5"/>
                  </a:lnTo>
                  <a:close/>
                </a:path>
              </a:pathLst>
            </a:custGeom>
            <a:solidFill>
              <a:srgbClr val="FFFFFF"/>
            </a:solidFill>
            <a:ln w="0">
              <a:solidFill>
                <a:srgbClr val="000000"/>
              </a:solidFill>
              <a:prstDash val="solid"/>
              <a:round/>
              <a:headEnd/>
              <a:tailEnd/>
            </a:ln>
          </p:spPr>
          <p:txBody>
            <a:bodyPr/>
            <a:lstStyle/>
            <a:p>
              <a:endParaRPr lang="en-US"/>
            </a:p>
          </p:txBody>
        </p:sp>
        <p:sp>
          <p:nvSpPr>
            <p:cNvPr id="3084" name="Freeform 8"/>
            <p:cNvSpPr>
              <a:spLocks/>
            </p:cNvSpPr>
            <p:nvPr/>
          </p:nvSpPr>
          <p:spPr bwMode="auto">
            <a:xfrm>
              <a:off x="1131888" y="4125913"/>
              <a:ext cx="23812" cy="23812"/>
            </a:xfrm>
            <a:custGeom>
              <a:avLst/>
              <a:gdLst>
                <a:gd name="T0" fmla="*/ 0 w 17"/>
                <a:gd name="T1" fmla="*/ 15408 h 17"/>
                <a:gd name="T2" fmla="*/ 15408 w 17"/>
                <a:gd name="T3" fmla="*/ 0 h 17"/>
                <a:gd name="T4" fmla="*/ 23812 w 17"/>
                <a:gd name="T5" fmla="*/ 7004 h 17"/>
                <a:gd name="T6" fmla="*/ 23812 w 17"/>
                <a:gd name="T7" fmla="*/ 15408 h 17"/>
                <a:gd name="T8" fmla="*/ 15408 w 17"/>
                <a:gd name="T9" fmla="*/ 15408 h 17"/>
                <a:gd name="T10" fmla="*/ 7004 w 17"/>
                <a:gd name="T11" fmla="*/ 23812 h 17"/>
                <a:gd name="T12" fmla="*/ 0 w 17"/>
                <a:gd name="T13" fmla="*/ 15408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1"/>
                  </a:moveTo>
                  <a:lnTo>
                    <a:pt x="11" y="0"/>
                  </a:lnTo>
                  <a:lnTo>
                    <a:pt x="17" y="5"/>
                  </a:lnTo>
                  <a:lnTo>
                    <a:pt x="17" y="11"/>
                  </a:lnTo>
                  <a:lnTo>
                    <a:pt x="11" y="11"/>
                  </a:lnTo>
                  <a:lnTo>
                    <a:pt x="5" y="17"/>
                  </a:lnTo>
                  <a:lnTo>
                    <a:pt x="0" y="11"/>
                  </a:lnTo>
                  <a:close/>
                </a:path>
              </a:pathLst>
            </a:custGeom>
            <a:solidFill>
              <a:srgbClr val="FFFFFF"/>
            </a:solidFill>
            <a:ln w="0">
              <a:solidFill>
                <a:srgbClr val="000000"/>
              </a:solidFill>
              <a:prstDash val="solid"/>
              <a:round/>
              <a:headEnd/>
              <a:tailEnd/>
            </a:ln>
          </p:spPr>
          <p:txBody>
            <a:bodyPr/>
            <a:lstStyle/>
            <a:p>
              <a:endParaRPr lang="en-US"/>
            </a:p>
          </p:txBody>
        </p:sp>
        <p:sp>
          <p:nvSpPr>
            <p:cNvPr id="3085" name="Freeform 9"/>
            <p:cNvSpPr>
              <a:spLocks/>
            </p:cNvSpPr>
            <p:nvPr/>
          </p:nvSpPr>
          <p:spPr bwMode="auto">
            <a:xfrm>
              <a:off x="1012825" y="1836738"/>
              <a:ext cx="17463" cy="17462"/>
            </a:xfrm>
            <a:custGeom>
              <a:avLst/>
              <a:gdLst>
                <a:gd name="T0" fmla="*/ 9525 w 11"/>
                <a:gd name="T1" fmla="*/ 0 h 12"/>
                <a:gd name="T2" fmla="*/ 0 w 11"/>
                <a:gd name="T3" fmla="*/ 8731 h 12"/>
                <a:gd name="T4" fmla="*/ 0 w 11"/>
                <a:gd name="T5" fmla="*/ 17462 h 12"/>
                <a:gd name="T6" fmla="*/ 17463 w 11"/>
                <a:gd name="T7" fmla="*/ 17462 h 12"/>
                <a:gd name="T8" fmla="*/ 17463 w 11"/>
                <a:gd name="T9" fmla="*/ 8731 h 12"/>
                <a:gd name="T10" fmla="*/ 9525 w 11"/>
                <a:gd name="T11" fmla="*/ 0 h 12"/>
                <a:gd name="T12" fmla="*/ 0 60000 65536"/>
                <a:gd name="T13" fmla="*/ 0 60000 65536"/>
                <a:gd name="T14" fmla="*/ 0 60000 65536"/>
                <a:gd name="T15" fmla="*/ 0 60000 65536"/>
                <a:gd name="T16" fmla="*/ 0 60000 65536"/>
                <a:gd name="T17" fmla="*/ 0 60000 65536"/>
                <a:gd name="T18" fmla="*/ 0 w 11"/>
                <a:gd name="T19" fmla="*/ 0 h 12"/>
                <a:gd name="T20" fmla="*/ 11 w 1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1" h="12">
                  <a:moveTo>
                    <a:pt x="6" y="0"/>
                  </a:moveTo>
                  <a:lnTo>
                    <a:pt x="0" y="6"/>
                  </a:lnTo>
                  <a:lnTo>
                    <a:pt x="0" y="12"/>
                  </a:lnTo>
                  <a:lnTo>
                    <a:pt x="11" y="12"/>
                  </a:lnTo>
                  <a:lnTo>
                    <a:pt x="11" y="6"/>
                  </a:lnTo>
                  <a:lnTo>
                    <a:pt x="6" y="0"/>
                  </a:lnTo>
                  <a:close/>
                </a:path>
              </a:pathLst>
            </a:custGeom>
            <a:solidFill>
              <a:srgbClr val="FFFFFF"/>
            </a:solidFill>
            <a:ln w="0">
              <a:solidFill>
                <a:srgbClr val="000000"/>
              </a:solidFill>
              <a:prstDash val="solid"/>
              <a:round/>
              <a:headEnd/>
              <a:tailEnd/>
            </a:ln>
          </p:spPr>
          <p:txBody>
            <a:bodyPr/>
            <a:lstStyle/>
            <a:p>
              <a:endParaRPr lang="en-US"/>
            </a:p>
          </p:txBody>
        </p:sp>
        <p:sp>
          <p:nvSpPr>
            <p:cNvPr id="3086" name="Freeform 10"/>
            <p:cNvSpPr>
              <a:spLocks/>
            </p:cNvSpPr>
            <p:nvPr/>
          </p:nvSpPr>
          <p:spPr bwMode="auto">
            <a:xfrm>
              <a:off x="1065213" y="1812925"/>
              <a:ext cx="7937" cy="7938"/>
            </a:xfrm>
            <a:custGeom>
              <a:avLst/>
              <a:gdLst>
                <a:gd name="T0" fmla="*/ 7937 w 5"/>
                <a:gd name="T1" fmla="*/ 0 h 6"/>
                <a:gd name="T2" fmla="*/ 0 w 5"/>
                <a:gd name="T3" fmla="*/ 7938 h 6"/>
                <a:gd name="T4" fmla="*/ 7937 w 5"/>
                <a:gd name="T5" fmla="*/ 7938 h 6"/>
                <a:gd name="T6" fmla="*/ 7937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5" y="0"/>
                  </a:moveTo>
                  <a:lnTo>
                    <a:pt x="0" y="6"/>
                  </a:lnTo>
                  <a:lnTo>
                    <a:pt x="5" y="6"/>
                  </a:lnTo>
                  <a:lnTo>
                    <a:pt x="5" y="0"/>
                  </a:lnTo>
                  <a:close/>
                </a:path>
              </a:pathLst>
            </a:custGeom>
            <a:solidFill>
              <a:srgbClr val="FFFFFF"/>
            </a:solidFill>
            <a:ln w="0">
              <a:solidFill>
                <a:srgbClr val="000000"/>
              </a:solidFill>
              <a:prstDash val="solid"/>
              <a:round/>
              <a:headEnd/>
              <a:tailEnd/>
            </a:ln>
          </p:spPr>
          <p:txBody>
            <a:bodyPr/>
            <a:lstStyle/>
            <a:p>
              <a:endParaRPr lang="en-US"/>
            </a:p>
          </p:txBody>
        </p:sp>
        <p:sp>
          <p:nvSpPr>
            <p:cNvPr id="3087" name="Freeform 11"/>
            <p:cNvSpPr>
              <a:spLocks/>
            </p:cNvSpPr>
            <p:nvPr/>
          </p:nvSpPr>
          <p:spPr bwMode="auto">
            <a:xfrm>
              <a:off x="1055688" y="1887538"/>
              <a:ext cx="17462" cy="25400"/>
            </a:xfrm>
            <a:custGeom>
              <a:avLst/>
              <a:gdLst>
                <a:gd name="T0" fmla="*/ 9525 w 11"/>
                <a:gd name="T1" fmla="*/ 0 h 17"/>
                <a:gd name="T2" fmla="*/ 0 w 11"/>
                <a:gd name="T3" fmla="*/ 0 h 17"/>
                <a:gd name="T4" fmla="*/ 0 w 11"/>
                <a:gd name="T5" fmla="*/ 8965 h 17"/>
                <a:gd name="T6" fmla="*/ 17462 w 11"/>
                <a:gd name="T7" fmla="*/ 25400 h 17"/>
                <a:gd name="T8" fmla="*/ 17462 w 11"/>
                <a:gd name="T9" fmla="*/ 0 h 17"/>
                <a:gd name="T10" fmla="*/ 9525 w 11"/>
                <a:gd name="T11" fmla="*/ 0 h 17"/>
                <a:gd name="T12" fmla="*/ 0 60000 65536"/>
                <a:gd name="T13" fmla="*/ 0 60000 65536"/>
                <a:gd name="T14" fmla="*/ 0 60000 65536"/>
                <a:gd name="T15" fmla="*/ 0 60000 65536"/>
                <a:gd name="T16" fmla="*/ 0 60000 65536"/>
                <a:gd name="T17" fmla="*/ 0 60000 65536"/>
                <a:gd name="T18" fmla="*/ 0 w 11"/>
                <a:gd name="T19" fmla="*/ 0 h 17"/>
                <a:gd name="T20" fmla="*/ 11 w 1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1" h="17">
                  <a:moveTo>
                    <a:pt x="6" y="0"/>
                  </a:moveTo>
                  <a:lnTo>
                    <a:pt x="0" y="0"/>
                  </a:lnTo>
                  <a:lnTo>
                    <a:pt x="0" y="6"/>
                  </a:lnTo>
                  <a:lnTo>
                    <a:pt x="11" y="17"/>
                  </a:lnTo>
                  <a:lnTo>
                    <a:pt x="11" y="0"/>
                  </a:lnTo>
                  <a:lnTo>
                    <a:pt x="6" y="0"/>
                  </a:lnTo>
                  <a:close/>
                </a:path>
              </a:pathLst>
            </a:custGeom>
            <a:solidFill>
              <a:srgbClr val="FFFFFF"/>
            </a:solidFill>
            <a:ln w="0">
              <a:solidFill>
                <a:srgbClr val="000000"/>
              </a:solidFill>
              <a:prstDash val="solid"/>
              <a:round/>
              <a:headEnd/>
              <a:tailEnd/>
            </a:ln>
          </p:spPr>
          <p:txBody>
            <a:bodyPr/>
            <a:lstStyle/>
            <a:p>
              <a:endParaRPr lang="en-US"/>
            </a:p>
          </p:txBody>
        </p:sp>
        <p:sp>
          <p:nvSpPr>
            <p:cNvPr id="3088" name="Freeform 12"/>
            <p:cNvSpPr>
              <a:spLocks/>
            </p:cNvSpPr>
            <p:nvPr/>
          </p:nvSpPr>
          <p:spPr bwMode="auto">
            <a:xfrm>
              <a:off x="2198688" y="2671763"/>
              <a:ext cx="180975" cy="193675"/>
            </a:xfrm>
            <a:custGeom>
              <a:avLst/>
              <a:gdLst>
                <a:gd name="T0" fmla="*/ 8900 w 122"/>
                <a:gd name="T1" fmla="*/ 50967 h 133"/>
                <a:gd name="T2" fmla="*/ 17801 w 122"/>
                <a:gd name="T3" fmla="*/ 33493 h 133"/>
                <a:gd name="T4" fmla="*/ 17801 w 122"/>
                <a:gd name="T5" fmla="*/ 8737 h 133"/>
                <a:gd name="T6" fmla="*/ 26701 w 122"/>
                <a:gd name="T7" fmla="*/ 8737 h 133"/>
                <a:gd name="T8" fmla="*/ 43019 w 122"/>
                <a:gd name="T9" fmla="*/ 0 h 133"/>
                <a:gd name="T10" fmla="*/ 60819 w 122"/>
                <a:gd name="T11" fmla="*/ 8737 h 133"/>
                <a:gd name="T12" fmla="*/ 69720 w 122"/>
                <a:gd name="T13" fmla="*/ 26212 h 133"/>
                <a:gd name="T14" fmla="*/ 69720 w 122"/>
                <a:gd name="T15" fmla="*/ 33493 h 133"/>
                <a:gd name="T16" fmla="*/ 86037 w 122"/>
                <a:gd name="T17" fmla="*/ 50967 h 133"/>
                <a:gd name="T18" fmla="*/ 86037 w 122"/>
                <a:gd name="T19" fmla="*/ 75723 h 133"/>
                <a:gd name="T20" fmla="*/ 94938 w 122"/>
                <a:gd name="T21" fmla="*/ 75723 h 133"/>
                <a:gd name="T22" fmla="*/ 103838 w 122"/>
                <a:gd name="T23" fmla="*/ 66985 h 133"/>
                <a:gd name="T24" fmla="*/ 112739 w 122"/>
                <a:gd name="T25" fmla="*/ 42230 h 133"/>
                <a:gd name="T26" fmla="*/ 120156 w 122"/>
                <a:gd name="T27" fmla="*/ 42230 h 133"/>
                <a:gd name="T28" fmla="*/ 120156 w 122"/>
                <a:gd name="T29" fmla="*/ 59704 h 133"/>
                <a:gd name="T30" fmla="*/ 129056 w 122"/>
                <a:gd name="T31" fmla="*/ 66985 h 133"/>
                <a:gd name="T32" fmla="*/ 146857 w 122"/>
                <a:gd name="T33" fmla="*/ 75723 h 133"/>
                <a:gd name="T34" fmla="*/ 129056 w 122"/>
                <a:gd name="T35" fmla="*/ 93197 h 133"/>
                <a:gd name="T36" fmla="*/ 129056 w 122"/>
                <a:gd name="T37" fmla="*/ 101934 h 133"/>
                <a:gd name="T38" fmla="*/ 137956 w 122"/>
                <a:gd name="T39" fmla="*/ 109215 h 133"/>
                <a:gd name="T40" fmla="*/ 146857 w 122"/>
                <a:gd name="T41" fmla="*/ 126690 h 133"/>
                <a:gd name="T42" fmla="*/ 172075 w 122"/>
                <a:gd name="T43" fmla="*/ 151445 h 133"/>
                <a:gd name="T44" fmla="*/ 180975 w 122"/>
                <a:gd name="T45" fmla="*/ 168920 h 133"/>
                <a:gd name="T46" fmla="*/ 172075 w 122"/>
                <a:gd name="T47" fmla="*/ 177657 h 133"/>
                <a:gd name="T48" fmla="*/ 163174 w 122"/>
                <a:gd name="T49" fmla="*/ 177657 h 133"/>
                <a:gd name="T50" fmla="*/ 129056 w 122"/>
                <a:gd name="T51" fmla="*/ 184938 h 133"/>
                <a:gd name="T52" fmla="*/ 103838 w 122"/>
                <a:gd name="T53" fmla="*/ 193675 h 133"/>
                <a:gd name="T54" fmla="*/ 77137 w 122"/>
                <a:gd name="T55" fmla="*/ 193675 h 133"/>
                <a:gd name="T56" fmla="*/ 60819 w 122"/>
                <a:gd name="T57" fmla="*/ 177657 h 133"/>
                <a:gd name="T58" fmla="*/ 51919 w 122"/>
                <a:gd name="T59" fmla="*/ 160182 h 133"/>
                <a:gd name="T60" fmla="*/ 51919 w 122"/>
                <a:gd name="T61" fmla="*/ 126690 h 133"/>
                <a:gd name="T62" fmla="*/ 43019 w 122"/>
                <a:gd name="T63" fmla="*/ 117952 h 133"/>
                <a:gd name="T64" fmla="*/ 43019 w 122"/>
                <a:gd name="T65" fmla="*/ 109215 h 133"/>
                <a:gd name="T66" fmla="*/ 34118 w 122"/>
                <a:gd name="T67" fmla="*/ 101934 h 133"/>
                <a:gd name="T68" fmla="*/ 17801 w 122"/>
                <a:gd name="T69" fmla="*/ 93197 h 133"/>
                <a:gd name="T70" fmla="*/ 8900 w 122"/>
                <a:gd name="T71" fmla="*/ 93197 h 133"/>
                <a:gd name="T72" fmla="*/ 0 w 122"/>
                <a:gd name="T73" fmla="*/ 75723 h 133"/>
                <a:gd name="T74" fmla="*/ 0 w 122"/>
                <a:gd name="T75" fmla="*/ 59704 h 133"/>
                <a:gd name="T76" fmla="*/ 8900 w 122"/>
                <a:gd name="T77" fmla="*/ 59704 h 133"/>
                <a:gd name="T78" fmla="*/ 8900 w 122"/>
                <a:gd name="T79" fmla="*/ 50967 h 1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2"/>
                <a:gd name="T121" fmla="*/ 0 h 133"/>
                <a:gd name="T122" fmla="*/ 122 w 122"/>
                <a:gd name="T123" fmla="*/ 133 h 1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2" h="133">
                  <a:moveTo>
                    <a:pt x="6" y="35"/>
                  </a:moveTo>
                  <a:lnTo>
                    <a:pt x="12" y="23"/>
                  </a:lnTo>
                  <a:lnTo>
                    <a:pt x="12" y="6"/>
                  </a:lnTo>
                  <a:lnTo>
                    <a:pt x="18" y="6"/>
                  </a:lnTo>
                  <a:lnTo>
                    <a:pt x="29" y="0"/>
                  </a:lnTo>
                  <a:lnTo>
                    <a:pt x="41" y="6"/>
                  </a:lnTo>
                  <a:lnTo>
                    <a:pt x="47" y="18"/>
                  </a:lnTo>
                  <a:lnTo>
                    <a:pt x="47" y="23"/>
                  </a:lnTo>
                  <a:lnTo>
                    <a:pt x="58" y="35"/>
                  </a:lnTo>
                  <a:lnTo>
                    <a:pt x="58" y="52"/>
                  </a:lnTo>
                  <a:lnTo>
                    <a:pt x="64" y="52"/>
                  </a:lnTo>
                  <a:lnTo>
                    <a:pt x="70" y="46"/>
                  </a:lnTo>
                  <a:lnTo>
                    <a:pt x="76" y="29"/>
                  </a:lnTo>
                  <a:lnTo>
                    <a:pt x="81" y="29"/>
                  </a:lnTo>
                  <a:lnTo>
                    <a:pt x="81" y="41"/>
                  </a:lnTo>
                  <a:lnTo>
                    <a:pt x="87" y="46"/>
                  </a:lnTo>
                  <a:lnTo>
                    <a:pt x="99" y="52"/>
                  </a:lnTo>
                  <a:lnTo>
                    <a:pt x="87" y="64"/>
                  </a:lnTo>
                  <a:lnTo>
                    <a:pt x="87" y="70"/>
                  </a:lnTo>
                  <a:lnTo>
                    <a:pt x="93" y="75"/>
                  </a:lnTo>
                  <a:lnTo>
                    <a:pt x="99" y="87"/>
                  </a:lnTo>
                  <a:lnTo>
                    <a:pt x="116" y="104"/>
                  </a:lnTo>
                  <a:lnTo>
                    <a:pt x="122" y="116"/>
                  </a:lnTo>
                  <a:lnTo>
                    <a:pt x="116" y="122"/>
                  </a:lnTo>
                  <a:lnTo>
                    <a:pt x="110" y="122"/>
                  </a:lnTo>
                  <a:lnTo>
                    <a:pt x="87" y="127"/>
                  </a:lnTo>
                  <a:lnTo>
                    <a:pt x="70" y="133"/>
                  </a:lnTo>
                  <a:lnTo>
                    <a:pt x="52" y="133"/>
                  </a:lnTo>
                  <a:lnTo>
                    <a:pt x="41" y="122"/>
                  </a:lnTo>
                  <a:lnTo>
                    <a:pt x="35" y="110"/>
                  </a:lnTo>
                  <a:lnTo>
                    <a:pt x="35" y="87"/>
                  </a:lnTo>
                  <a:lnTo>
                    <a:pt x="29" y="81"/>
                  </a:lnTo>
                  <a:lnTo>
                    <a:pt x="29" y="75"/>
                  </a:lnTo>
                  <a:lnTo>
                    <a:pt x="23" y="70"/>
                  </a:lnTo>
                  <a:lnTo>
                    <a:pt x="12" y="64"/>
                  </a:lnTo>
                  <a:lnTo>
                    <a:pt x="6" y="64"/>
                  </a:lnTo>
                  <a:lnTo>
                    <a:pt x="0" y="52"/>
                  </a:lnTo>
                  <a:lnTo>
                    <a:pt x="0" y="41"/>
                  </a:lnTo>
                  <a:lnTo>
                    <a:pt x="6" y="41"/>
                  </a:lnTo>
                  <a:lnTo>
                    <a:pt x="6" y="35"/>
                  </a:lnTo>
                  <a:close/>
                </a:path>
              </a:pathLst>
            </a:custGeom>
            <a:solidFill>
              <a:srgbClr val="FFFFFF"/>
            </a:solidFill>
            <a:ln w="0">
              <a:solidFill>
                <a:srgbClr val="000000"/>
              </a:solidFill>
              <a:prstDash val="solid"/>
              <a:round/>
              <a:headEnd/>
              <a:tailEnd/>
            </a:ln>
          </p:spPr>
          <p:txBody>
            <a:bodyPr/>
            <a:lstStyle/>
            <a:p>
              <a:endParaRPr lang="en-US"/>
            </a:p>
          </p:txBody>
        </p:sp>
        <p:sp>
          <p:nvSpPr>
            <p:cNvPr id="3089" name="Freeform 13"/>
            <p:cNvSpPr>
              <a:spLocks/>
            </p:cNvSpPr>
            <p:nvPr/>
          </p:nvSpPr>
          <p:spPr bwMode="auto">
            <a:xfrm>
              <a:off x="4535488" y="5316538"/>
              <a:ext cx="85725" cy="74612"/>
            </a:xfrm>
            <a:custGeom>
              <a:avLst/>
              <a:gdLst>
                <a:gd name="T0" fmla="*/ 76857 w 58"/>
                <a:gd name="T1" fmla="*/ 8609 h 52"/>
                <a:gd name="T2" fmla="*/ 59121 w 58"/>
                <a:gd name="T3" fmla="*/ 15783 h 52"/>
                <a:gd name="T4" fmla="*/ 33994 w 58"/>
                <a:gd name="T5" fmla="*/ 33001 h 52"/>
                <a:gd name="T6" fmla="*/ 7390 w 58"/>
                <a:gd name="T7" fmla="*/ 57394 h 52"/>
                <a:gd name="T8" fmla="*/ 0 w 58"/>
                <a:gd name="T9" fmla="*/ 74612 h 52"/>
                <a:gd name="T10" fmla="*/ 16258 w 58"/>
                <a:gd name="T11" fmla="*/ 66003 h 52"/>
                <a:gd name="T12" fmla="*/ 25126 w 58"/>
                <a:gd name="T13" fmla="*/ 50220 h 52"/>
                <a:gd name="T14" fmla="*/ 59121 w 58"/>
                <a:gd name="T15" fmla="*/ 15783 h 52"/>
                <a:gd name="T16" fmla="*/ 76857 w 58"/>
                <a:gd name="T17" fmla="*/ 8609 h 52"/>
                <a:gd name="T18" fmla="*/ 85725 w 58"/>
                <a:gd name="T19" fmla="*/ 0 h 52"/>
                <a:gd name="T20" fmla="*/ 76857 w 58"/>
                <a:gd name="T21" fmla="*/ 8609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52"/>
                <a:gd name="T35" fmla="*/ 58 w 58"/>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52">
                  <a:moveTo>
                    <a:pt x="52" y="6"/>
                  </a:moveTo>
                  <a:lnTo>
                    <a:pt x="40" y="11"/>
                  </a:lnTo>
                  <a:lnTo>
                    <a:pt x="23" y="23"/>
                  </a:lnTo>
                  <a:lnTo>
                    <a:pt x="5" y="40"/>
                  </a:lnTo>
                  <a:lnTo>
                    <a:pt x="0" y="52"/>
                  </a:lnTo>
                  <a:lnTo>
                    <a:pt x="11" y="46"/>
                  </a:lnTo>
                  <a:lnTo>
                    <a:pt x="17" y="35"/>
                  </a:lnTo>
                  <a:lnTo>
                    <a:pt x="40" y="11"/>
                  </a:lnTo>
                  <a:lnTo>
                    <a:pt x="52" y="6"/>
                  </a:lnTo>
                  <a:lnTo>
                    <a:pt x="58" y="0"/>
                  </a:lnTo>
                  <a:lnTo>
                    <a:pt x="52" y="6"/>
                  </a:lnTo>
                  <a:close/>
                </a:path>
              </a:pathLst>
            </a:custGeom>
            <a:solidFill>
              <a:srgbClr val="FFFFFF"/>
            </a:solidFill>
            <a:ln w="0">
              <a:solidFill>
                <a:srgbClr val="000000"/>
              </a:solidFill>
              <a:prstDash val="solid"/>
              <a:round/>
              <a:headEnd/>
              <a:tailEnd/>
            </a:ln>
          </p:spPr>
          <p:txBody>
            <a:bodyPr/>
            <a:lstStyle/>
            <a:p>
              <a:endParaRPr lang="en-US"/>
            </a:p>
          </p:txBody>
        </p:sp>
        <p:sp>
          <p:nvSpPr>
            <p:cNvPr id="3090" name="Freeform 14"/>
            <p:cNvSpPr>
              <a:spLocks/>
            </p:cNvSpPr>
            <p:nvPr/>
          </p:nvSpPr>
          <p:spPr bwMode="auto">
            <a:xfrm>
              <a:off x="4475163" y="5408613"/>
              <a:ext cx="50800" cy="68262"/>
            </a:xfrm>
            <a:custGeom>
              <a:avLst/>
              <a:gdLst>
                <a:gd name="T0" fmla="*/ 42091 w 35"/>
                <a:gd name="T1" fmla="*/ 0 h 47"/>
                <a:gd name="T2" fmla="*/ 17417 w 35"/>
                <a:gd name="T3" fmla="*/ 34857 h 47"/>
                <a:gd name="T4" fmla="*/ 0 w 35"/>
                <a:gd name="T5" fmla="*/ 68262 h 47"/>
                <a:gd name="T6" fmla="*/ 8709 w 35"/>
                <a:gd name="T7" fmla="*/ 59548 h 47"/>
                <a:gd name="T8" fmla="*/ 33383 w 35"/>
                <a:gd name="T9" fmla="*/ 26143 h 47"/>
                <a:gd name="T10" fmla="*/ 42091 w 35"/>
                <a:gd name="T11" fmla="*/ 17429 h 47"/>
                <a:gd name="T12" fmla="*/ 50800 w 35"/>
                <a:gd name="T13" fmla="*/ 0 h 47"/>
                <a:gd name="T14" fmla="*/ 42091 w 35"/>
                <a:gd name="T15" fmla="*/ 0 h 47"/>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47"/>
                <a:gd name="T26" fmla="*/ 35 w 35"/>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47">
                  <a:moveTo>
                    <a:pt x="29" y="0"/>
                  </a:moveTo>
                  <a:lnTo>
                    <a:pt x="12" y="24"/>
                  </a:lnTo>
                  <a:lnTo>
                    <a:pt x="0" y="47"/>
                  </a:lnTo>
                  <a:lnTo>
                    <a:pt x="6" y="41"/>
                  </a:lnTo>
                  <a:lnTo>
                    <a:pt x="23" y="18"/>
                  </a:lnTo>
                  <a:lnTo>
                    <a:pt x="29" y="12"/>
                  </a:lnTo>
                  <a:lnTo>
                    <a:pt x="35" y="0"/>
                  </a:lnTo>
                  <a:lnTo>
                    <a:pt x="29" y="0"/>
                  </a:lnTo>
                  <a:close/>
                </a:path>
              </a:pathLst>
            </a:custGeom>
            <a:solidFill>
              <a:srgbClr val="FFFFFF"/>
            </a:solidFill>
            <a:ln w="0">
              <a:solidFill>
                <a:srgbClr val="000000"/>
              </a:solidFill>
              <a:prstDash val="solid"/>
              <a:round/>
              <a:headEnd/>
              <a:tailEnd/>
            </a:ln>
          </p:spPr>
          <p:txBody>
            <a:bodyPr/>
            <a:lstStyle/>
            <a:p>
              <a:endParaRPr lang="en-US"/>
            </a:p>
          </p:txBody>
        </p:sp>
        <p:sp>
          <p:nvSpPr>
            <p:cNvPr id="3091" name="Freeform 15"/>
            <p:cNvSpPr>
              <a:spLocks/>
            </p:cNvSpPr>
            <p:nvPr/>
          </p:nvSpPr>
          <p:spPr bwMode="auto">
            <a:xfrm>
              <a:off x="4432300" y="5492750"/>
              <a:ext cx="50800" cy="254000"/>
            </a:xfrm>
            <a:custGeom>
              <a:avLst/>
              <a:gdLst>
                <a:gd name="T0" fmla="*/ 33383 w 35"/>
                <a:gd name="T1" fmla="*/ 0 h 174"/>
                <a:gd name="T2" fmla="*/ 17417 w 35"/>
                <a:gd name="T3" fmla="*/ 26276 h 174"/>
                <a:gd name="T4" fmla="*/ 8709 w 35"/>
                <a:gd name="T5" fmla="*/ 59851 h 174"/>
                <a:gd name="T6" fmla="*/ 0 w 35"/>
                <a:gd name="T7" fmla="*/ 102184 h 174"/>
                <a:gd name="T8" fmla="*/ 17417 w 35"/>
                <a:gd name="T9" fmla="*/ 202908 h 174"/>
                <a:gd name="T10" fmla="*/ 33383 w 35"/>
                <a:gd name="T11" fmla="*/ 229184 h 174"/>
                <a:gd name="T12" fmla="*/ 42091 w 35"/>
                <a:gd name="T13" fmla="*/ 245241 h 174"/>
                <a:gd name="T14" fmla="*/ 50800 w 35"/>
                <a:gd name="T15" fmla="*/ 254000 h 174"/>
                <a:gd name="T16" fmla="*/ 50800 w 35"/>
                <a:gd name="T17" fmla="*/ 236483 h 174"/>
                <a:gd name="T18" fmla="*/ 33383 w 35"/>
                <a:gd name="T19" fmla="*/ 211667 h 174"/>
                <a:gd name="T20" fmla="*/ 26126 w 35"/>
                <a:gd name="T21" fmla="*/ 178092 h 174"/>
                <a:gd name="T22" fmla="*/ 17417 w 35"/>
                <a:gd name="T23" fmla="*/ 127000 h 174"/>
                <a:gd name="T24" fmla="*/ 17417 w 35"/>
                <a:gd name="T25" fmla="*/ 59851 h 174"/>
                <a:gd name="T26" fmla="*/ 33383 w 35"/>
                <a:gd name="T27" fmla="*/ 26276 h 174"/>
                <a:gd name="T28" fmla="*/ 33383 w 35"/>
                <a:gd name="T29" fmla="*/ 8759 h 174"/>
                <a:gd name="T30" fmla="*/ 42091 w 35"/>
                <a:gd name="T31" fmla="*/ 0 h 174"/>
                <a:gd name="T32" fmla="*/ 33383 w 35"/>
                <a:gd name="T33" fmla="*/ 0 h 1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74"/>
                <a:gd name="T53" fmla="*/ 35 w 35"/>
                <a:gd name="T54" fmla="*/ 174 h 1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74">
                  <a:moveTo>
                    <a:pt x="23" y="0"/>
                  </a:moveTo>
                  <a:lnTo>
                    <a:pt x="12" y="18"/>
                  </a:lnTo>
                  <a:lnTo>
                    <a:pt x="6" y="41"/>
                  </a:lnTo>
                  <a:lnTo>
                    <a:pt x="0" y="70"/>
                  </a:lnTo>
                  <a:lnTo>
                    <a:pt x="12" y="139"/>
                  </a:lnTo>
                  <a:lnTo>
                    <a:pt x="23" y="157"/>
                  </a:lnTo>
                  <a:lnTo>
                    <a:pt x="29" y="168"/>
                  </a:lnTo>
                  <a:lnTo>
                    <a:pt x="35" y="174"/>
                  </a:lnTo>
                  <a:lnTo>
                    <a:pt x="35" y="162"/>
                  </a:lnTo>
                  <a:lnTo>
                    <a:pt x="23" y="145"/>
                  </a:lnTo>
                  <a:lnTo>
                    <a:pt x="18" y="122"/>
                  </a:lnTo>
                  <a:lnTo>
                    <a:pt x="12" y="87"/>
                  </a:lnTo>
                  <a:lnTo>
                    <a:pt x="12" y="41"/>
                  </a:lnTo>
                  <a:lnTo>
                    <a:pt x="23" y="18"/>
                  </a:lnTo>
                  <a:lnTo>
                    <a:pt x="23" y="6"/>
                  </a:lnTo>
                  <a:lnTo>
                    <a:pt x="29" y="0"/>
                  </a:lnTo>
                  <a:lnTo>
                    <a:pt x="23" y="0"/>
                  </a:lnTo>
                  <a:close/>
                </a:path>
              </a:pathLst>
            </a:custGeom>
            <a:solidFill>
              <a:srgbClr val="FFFFFF"/>
            </a:solidFill>
            <a:ln w="0">
              <a:solidFill>
                <a:srgbClr val="000000"/>
              </a:solidFill>
              <a:prstDash val="solid"/>
              <a:round/>
              <a:headEnd/>
              <a:tailEnd/>
            </a:ln>
          </p:spPr>
          <p:txBody>
            <a:bodyPr/>
            <a:lstStyle/>
            <a:p>
              <a:endParaRPr lang="en-US"/>
            </a:p>
          </p:txBody>
        </p:sp>
        <p:sp>
          <p:nvSpPr>
            <p:cNvPr id="3092" name="Freeform 16"/>
            <p:cNvSpPr>
              <a:spLocks/>
            </p:cNvSpPr>
            <p:nvPr/>
          </p:nvSpPr>
          <p:spPr bwMode="auto">
            <a:xfrm>
              <a:off x="5219700" y="5070475"/>
              <a:ext cx="42863" cy="42863"/>
            </a:xfrm>
            <a:custGeom>
              <a:avLst/>
              <a:gdLst>
                <a:gd name="T0" fmla="*/ 8868 w 29"/>
                <a:gd name="T1" fmla="*/ 8868 h 29"/>
                <a:gd name="T2" fmla="*/ 0 w 29"/>
                <a:gd name="T3" fmla="*/ 8868 h 29"/>
                <a:gd name="T4" fmla="*/ 0 w 29"/>
                <a:gd name="T5" fmla="*/ 25127 h 29"/>
                <a:gd name="T6" fmla="*/ 8868 w 29"/>
                <a:gd name="T7" fmla="*/ 25127 h 29"/>
                <a:gd name="T8" fmla="*/ 25127 w 29"/>
                <a:gd name="T9" fmla="*/ 42863 h 29"/>
                <a:gd name="T10" fmla="*/ 33995 w 29"/>
                <a:gd name="T11" fmla="*/ 25127 h 29"/>
                <a:gd name="T12" fmla="*/ 42863 w 29"/>
                <a:gd name="T13" fmla="*/ 25127 h 29"/>
                <a:gd name="T14" fmla="*/ 42863 w 29"/>
                <a:gd name="T15" fmla="*/ 17736 h 29"/>
                <a:gd name="T16" fmla="*/ 33995 w 29"/>
                <a:gd name="T17" fmla="*/ 8868 h 29"/>
                <a:gd name="T18" fmla="*/ 16258 w 29"/>
                <a:gd name="T19" fmla="*/ 0 h 29"/>
                <a:gd name="T20" fmla="*/ 8868 w 29"/>
                <a:gd name="T21" fmla="*/ 0 h 29"/>
                <a:gd name="T22" fmla="*/ 8868 w 29"/>
                <a:gd name="T23" fmla="*/ 8868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29"/>
                <a:gd name="T38" fmla="*/ 29 w 29"/>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29">
                  <a:moveTo>
                    <a:pt x="6" y="6"/>
                  </a:moveTo>
                  <a:lnTo>
                    <a:pt x="0" y="6"/>
                  </a:lnTo>
                  <a:lnTo>
                    <a:pt x="0" y="17"/>
                  </a:lnTo>
                  <a:lnTo>
                    <a:pt x="6" y="17"/>
                  </a:lnTo>
                  <a:lnTo>
                    <a:pt x="17" y="29"/>
                  </a:lnTo>
                  <a:lnTo>
                    <a:pt x="23" y="17"/>
                  </a:lnTo>
                  <a:lnTo>
                    <a:pt x="29" y="17"/>
                  </a:lnTo>
                  <a:lnTo>
                    <a:pt x="29" y="12"/>
                  </a:lnTo>
                  <a:lnTo>
                    <a:pt x="23" y="6"/>
                  </a:lnTo>
                  <a:lnTo>
                    <a:pt x="11" y="0"/>
                  </a:lnTo>
                  <a:lnTo>
                    <a:pt x="6" y="0"/>
                  </a:lnTo>
                  <a:lnTo>
                    <a:pt x="6" y="6"/>
                  </a:lnTo>
                  <a:close/>
                </a:path>
              </a:pathLst>
            </a:custGeom>
            <a:solidFill>
              <a:srgbClr val="FFFFFF"/>
            </a:solidFill>
            <a:ln w="0">
              <a:solidFill>
                <a:srgbClr val="000000"/>
              </a:solidFill>
              <a:prstDash val="solid"/>
              <a:round/>
              <a:headEnd/>
              <a:tailEnd/>
            </a:ln>
          </p:spPr>
          <p:txBody>
            <a:bodyPr/>
            <a:lstStyle/>
            <a:p>
              <a:endParaRPr lang="en-US"/>
            </a:p>
          </p:txBody>
        </p:sp>
        <p:sp>
          <p:nvSpPr>
            <p:cNvPr id="3093" name="Freeform 17"/>
            <p:cNvSpPr>
              <a:spLocks/>
            </p:cNvSpPr>
            <p:nvPr/>
          </p:nvSpPr>
          <p:spPr bwMode="auto">
            <a:xfrm>
              <a:off x="5773738" y="2081213"/>
              <a:ext cx="52387" cy="84137"/>
            </a:xfrm>
            <a:custGeom>
              <a:avLst/>
              <a:gdLst>
                <a:gd name="T0" fmla="*/ 25445 w 35"/>
                <a:gd name="T1" fmla="*/ 84137 h 58"/>
                <a:gd name="T2" fmla="*/ 34426 w 35"/>
                <a:gd name="T3" fmla="*/ 75433 h 58"/>
                <a:gd name="T4" fmla="*/ 34426 w 35"/>
                <a:gd name="T5" fmla="*/ 59476 h 58"/>
                <a:gd name="T6" fmla="*/ 43406 w 35"/>
                <a:gd name="T7" fmla="*/ 42069 h 58"/>
                <a:gd name="T8" fmla="*/ 52387 w 35"/>
                <a:gd name="T9" fmla="*/ 33365 h 58"/>
                <a:gd name="T10" fmla="*/ 52387 w 35"/>
                <a:gd name="T11" fmla="*/ 0 h 58"/>
                <a:gd name="T12" fmla="*/ 34426 w 35"/>
                <a:gd name="T13" fmla="*/ 8704 h 58"/>
                <a:gd name="T14" fmla="*/ 17961 w 35"/>
                <a:gd name="T15" fmla="*/ 24661 h 58"/>
                <a:gd name="T16" fmla="*/ 17961 w 35"/>
                <a:gd name="T17" fmla="*/ 33365 h 58"/>
                <a:gd name="T18" fmla="*/ 8981 w 35"/>
                <a:gd name="T19" fmla="*/ 50772 h 58"/>
                <a:gd name="T20" fmla="*/ 8981 w 35"/>
                <a:gd name="T21" fmla="*/ 66729 h 58"/>
                <a:gd name="T22" fmla="*/ 0 w 35"/>
                <a:gd name="T23" fmla="*/ 75433 h 58"/>
                <a:gd name="T24" fmla="*/ 8981 w 35"/>
                <a:gd name="T25" fmla="*/ 84137 h 58"/>
                <a:gd name="T26" fmla="*/ 25445 w 35"/>
                <a:gd name="T27" fmla="*/ 84137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58"/>
                <a:gd name="T44" fmla="*/ 35 w 35"/>
                <a:gd name="T45" fmla="*/ 58 h 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58">
                  <a:moveTo>
                    <a:pt x="17" y="58"/>
                  </a:moveTo>
                  <a:lnTo>
                    <a:pt x="23" y="52"/>
                  </a:lnTo>
                  <a:lnTo>
                    <a:pt x="23" y="41"/>
                  </a:lnTo>
                  <a:lnTo>
                    <a:pt x="29" y="29"/>
                  </a:lnTo>
                  <a:lnTo>
                    <a:pt x="35" y="23"/>
                  </a:lnTo>
                  <a:lnTo>
                    <a:pt x="35" y="0"/>
                  </a:lnTo>
                  <a:lnTo>
                    <a:pt x="23" y="6"/>
                  </a:lnTo>
                  <a:lnTo>
                    <a:pt x="12" y="17"/>
                  </a:lnTo>
                  <a:lnTo>
                    <a:pt x="12" y="23"/>
                  </a:lnTo>
                  <a:lnTo>
                    <a:pt x="6" y="35"/>
                  </a:lnTo>
                  <a:lnTo>
                    <a:pt x="6" y="46"/>
                  </a:lnTo>
                  <a:lnTo>
                    <a:pt x="0" y="52"/>
                  </a:lnTo>
                  <a:lnTo>
                    <a:pt x="6" y="58"/>
                  </a:lnTo>
                  <a:lnTo>
                    <a:pt x="17" y="58"/>
                  </a:lnTo>
                  <a:close/>
                </a:path>
              </a:pathLst>
            </a:custGeom>
            <a:solidFill>
              <a:schemeClr val="bg1"/>
            </a:solidFill>
            <a:ln w="0">
              <a:solidFill>
                <a:srgbClr val="000000"/>
              </a:solidFill>
              <a:prstDash val="solid"/>
              <a:round/>
              <a:headEnd/>
              <a:tailEnd/>
            </a:ln>
          </p:spPr>
          <p:txBody>
            <a:bodyPr/>
            <a:lstStyle/>
            <a:p>
              <a:endParaRPr lang="en-US"/>
            </a:p>
          </p:txBody>
        </p:sp>
        <p:sp>
          <p:nvSpPr>
            <p:cNvPr id="3094" name="Freeform 18"/>
            <p:cNvSpPr>
              <a:spLocks/>
            </p:cNvSpPr>
            <p:nvPr/>
          </p:nvSpPr>
          <p:spPr bwMode="auto">
            <a:xfrm>
              <a:off x="5826125" y="2055813"/>
              <a:ext cx="25400" cy="25400"/>
            </a:xfrm>
            <a:custGeom>
              <a:avLst/>
              <a:gdLst>
                <a:gd name="T0" fmla="*/ 8965 w 17"/>
                <a:gd name="T1" fmla="*/ 25400 h 17"/>
                <a:gd name="T2" fmla="*/ 25400 w 17"/>
                <a:gd name="T3" fmla="*/ 7471 h 17"/>
                <a:gd name="T4" fmla="*/ 16435 w 17"/>
                <a:gd name="T5" fmla="*/ 0 h 17"/>
                <a:gd name="T6" fmla="*/ 8965 w 17"/>
                <a:gd name="T7" fmla="*/ 0 h 17"/>
                <a:gd name="T8" fmla="*/ 0 w 17"/>
                <a:gd name="T9" fmla="*/ 7471 h 17"/>
                <a:gd name="T10" fmla="*/ 0 w 17"/>
                <a:gd name="T11" fmla="*/ 16435 h 17"/>
                <a:gd name="T12" fmla="*/ 8965 w 17"/>
                <a:gd name="T13" fmla="*/ 2540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6" y="17"/>
                  </a:moveTo>
                  <a:lnTo>
                    <a:pt x="17" y="5"/>
                  </a:lnTo>
                  <a:lnTo>
                    <a:pt x="11" y="0"/>
                  </a:lnTo>
                  <a:lnTo>
                    <a:pt x="6" y="0"/>
                  </a:lnTo>
                  <a:lnTo>
                    <a:pt x="0" y="5"/>
                  </a:lnTo>
                  <a:lnTo>
                    <a:pt x="0" y="11"/>
                  </a:lnTo>
                  <a:lnTo>
                    <a:pt x="6" y="17"/>
                  </a:lnTo>
                  <a:close/>
                </a:path>
              </a:pathLst>
            </a:custGeom>
            <a:solidFill>
              <a:schemeClr val="bg1"/>
            </a:solidFill>
            <a:ln w="0">
              <a:solidFill>
                <a:srgbClr val="000000"/>
              </a:solidFill>
              <a:prstDash val="solid"/>
              <a:round/>
              <a:headEnd/>
              <a:tailEnd/>
            </a:ln>
          </p:spPr>
          <p:txBody>
            <a:bodyPr/>
            <a:lstStyle/>
            <a:p>
              <a:endParaRPr lang="en-US"/>
            </a:p>
          </p:txBody>
        </p:sp>
        <p:sp>
          <p:nvSpPr>
            <p:cNvPr id="3095" name="Freeform 19"/>
            <p:cNvSpPr>
              <a:spLocks/>
            </p:cNvSpPr>
            <p:nvPr/>
          </p:nvSpPr>
          <p:spPr bwMode="auto">
            <a:xfrm>
              <a:off x="6253163" y="1862138"/>
              <a:ext cx="76200" cy="49212"/>
            </a:xfrm>
            <a:custGeom>
              <a:avLst/>
              <a:gdLst>
                <a:gd name="T0" fmla="*/ 0 w 52"/>
                <a:gd name="T1" fmla="*/ 40528 h 34"/>
                <a:gd name="T2" fmla="*/ 0 w 52"/>
                <a:gd name="T3" fmla="*/ 24606 h 34"/>
                <a:gd name="T4" fmla="*/ 33704 w 52"/>
                <a:gd name="T5" fmla="*/ 24606 h 34"/>
                <a:gd name="T6" fmla="*/ 42496 w 52"/>
                <a:gd name="T7" fmla="*/ 15922 h 34"/>
                <a:gd name="T8" fmla="*/ 26377 w 52"/>
                <a:gd name="T9" fmla="*/ 7237 h 34"/>
                <a:gd name="T10" fmla="*/ 33704 w 52"/>
                <a:gd name="T11" fmla="*/ 0 h 34"/>
                <a:gd name="T12" fmla="*/ 51288 w 52"/>
                <a:gd name="T13" fmla="*/ 7237 h 34"/>
                <a:gd name="T14" fmla="*/ 76200 w 52"/>
                <a:gd name="T15" fmla="*/ 33290 h 34"/>
                <a:gd name="T16" fmla="*/ 76200 w 52"/>
                <a:gd name="T17" fmla="*/ 40528 h 34"/>
                <a:gd name="T18" fmla="*/ 68873 w 52"/>
                <a:gd name="T19" fmla="*/ 49212 h 34"/>
                <a:gd name="T20" fmla="*/ 0 w 52"/>
                <a:gd name="T21" fmla="*/ 49212 h 34"/>
                <a:gd name="T22" fmla="*/ 0 w 52"/>
                <a:gd name="T23" fmla="*/ 40528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34"/>
                <a:gd name="T38" fmla="*/ 52 w 52"/>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34">
                  <a:moveTo>
                    <a:pt x="0" y="28"/>
                  </a:moveTo>
                  <a:lnTo>
                    <a:pt x="0" y="17"/>
                  </a:lnTo>
                  <a:lnTo>
                    <a:pt x="23" y="17"/>
                  </a:lnTo>
                  <a:lnTo>
                    <a:pt x="29" y="11"/>
                  </a:lnTo>
                  <a:lnTo>
                    <a:pt x="18" y="5"/>
                  </a:lnTo>
                  <a:lnTo>
                    <a:pt x="23" y="0"/>
                  </a:lnTo>
                  <a:lnTo>
                    <a:pt x="35" y="5"/>
                  </a:lnTo>
                  <a:lnTo>
                    <a:pt x="52" y="23"/>
                  </a:lnTo>
                  <a:lnTo>
                    <a:pt x="52" y="28"/>
                  </a:lnTo>
                  <a:lnTo>
                    <a:pt x="47" y="34"/>
                  </a:lnTo>
                  <a:lnTo>
                    <a:pt x="0" y="34"/>
                  </a:lnTo>
                  <a:lnTo>
                    <a:pt x="0" y="28"/>
                  </a:lnTo>
                  <a:close/>
                </a:path>
              </a:pathLst>
            </a:custGeom>
            <a:solidFill>
              <a:schemeClr val="bg1"/>
            </a:solidFill>
            <a:ln w="0">
              <a:solidFill>
                <a:srgbClr val="000000"/>
              </a:solidFill>
              <a:prstDash val="solid"/>
              <a:round/>
              <a:headEnd/>
              <a:tailEnd/>
            </a:ln>
          </p:spPr>
          <p:txBody>
            <a:bodyPr/>
            <a:lstStyle/>
            <a:p>
              <a:endParaRPr lang="en-US"/>
            </a:p>
          </p:txBody>
        </p:sp>
        <p:sp>
          <p:nvSpPr>
            <p:cNvPr id="3096" name="Freeform 20"/>
            <p:cNvSpPr>
              <a:spLocks/>
            </p:cNvSpPr>
            <p:nvPr/>
          </p:nvSpPr>
          <p:spPr bwMode="auto">
            <a:xfrm>
              <a:off x="7142163" y="4968875"/>
              <a:ext cx="95250" cy="119063"/>
            </a:xfrm>
            <a:custGeom>
              <a:avLst/>
              <a:gdLst>
                <a:gd name="T0" fmla="*/ 0 w 64"/>
                <a:gd name="T1" fmla="*/ 0 h 82"/>
                <a:gd name="T2" fmla="*/ 52090 w 64"/>
                <a:gd name="T3" fmla="*/ 50820 h 82"/>
                <a:gd name="T4" fmla="*/ 61020 w 64"/>
                <a:gd name="T5" fmla="*/ 76955 h 82"/>
                <a:gd name="T6" fmla="*/ 95250 w 64"/>
                <a:gd name="T7" fmla="*/ 110351 h 82"/>
                <a:gd name="T8" fmla="*/ 95250 w 64"/>
                <a:gd name="T9" fmla="*/ 119063 h 82"/>
                <a:gd name="T10" fmla="*/ 0 60000 65536"/>
                <a:gd name="T11" fmla="*/ 0 60000 65536"/>
                <a:gd name="T12" fmla="*/ 0 60000 65536"/>
                <a:gd name="T13" fmla="*/ 0 60000 65536"/>
                <a:gd name="T14" fmla="*/ 0 60000 65536"/>
                <a:gd name="T15" fmla="*/ 0 w 64"/>
                <a:gd name="T16" fmla="*/ 0 h 82"/>
                <a:gd name="T17" fmla="*/ 64 w 64"/>
                <a:gd name="T18" fmla="*/ 82 h 82"/>
              </a:gdLst>
              <a:ahLst/>
              <a:cxnLst>
                <a:cxn ang="T10">
                  <a:pos x="T0" y="T1"/>
                </a:cxn>
                <a:cxn ang="T11">
                  <a:pos x="T2" y="T3"/>
                </a:cxn>
                <a:cxn ang="T12">
                  <a:pos x="T4" y="T5"/>
                </a:cxn>
                <a:cxn ang="T13">
                  <a:pos x="T6" y="T7"/>
                </a:cxn>
                <a:cxn ang="T14">
                  <a:pos x="T8" y="T9"/>
                </a:cxn>
              </a:cxnLst>
              <a:rect l="T15" t="T16" r="T17" b="T18"/>
              <a:pathLst>
                <a:path w="64" h="82">
                  <a:moveTo>
                    <a:pt x="0" y="0"/>
                  </a:moveTo>
                  <a:lnTo>
                    <a:pt x="35" y="35"/>
                  </a:lnTo>
                  <a:lnTo>
                    <a:pt x="41" y="53"/>
                  </a:lnTo>
                  <a:lnTo>
                    <a:pt x="64" y="76"/>
                  </a:lnTo>
                  <a:lnTo>
                    <a:pt x="64" y="82"/>
                  </a:lnTo>
                </a:path>
              </a:pathLst>
            </a:custGeom>
            <a:noFill/>
            <a:ln w="0">
              <a:solidFill>
                <a:srgbClr val="000000"/>
              </a:solidFill>
              <a:prstDash val="solid"/>
              <a:round/>
              <a:headEnd/>
              <a:tailEnd/>
            </a:ln>
          </p:spPr>
          <p:txBody>
            <a:bodyPr/>
            <a:lstStyle/>
            <a:p>
              <a:endParaRPr lang="en-US"/>
            </a:p>
          </p:txBody>
        </p:sp>
        <p:sp>
          <p:nvSpPr>
            <p:cNvPr id="3097" name="Freeform 21"/>
            <p:cNvSpPr>
              <a:spLocks/>
            </p:cNvSpPr>
            <p:nvPr/>
          </p:nvSpPr>
          <p:spPr bwMode="auto">
            <a:xfrm>
              <a:off x="7134225" y="5307013"/>
              <a:ext cx="120650" cy="127000"/>
            </a:xfrm>
            <a:custGeom>
              <a:avLst/>
              <a:gdLst>
                <a:gd name="T0" fmla="*/ 51497 w 82"/>
                <a:gd name="T1" fmla="*/ 8759 h 87"/>
                <a:gd name="T2" fmla="*/ 35312 w 82"/>
                <a:gd name="T3" fmla="*/ 33575 h 87"/>
                <a:gd name="T4" fmla="*/ 26484 w 82"/>
                <a:gd name="T5" fmla="*/ 42333 h 87"/>
                <a:gd name="T6" fmla="*/ 26484 w 82"/>
                <a:gd name="T7" fmla="*/ 51092 h 87"/>
                <a:gd name="T8" fmla="*/ 8828 w 82"/>
                <a:gd name="T9" fmla="*/ 59851 h 87"/>
                <a:gd name="T10" fmla="*/ 8828 w 82"/>
                <a:gd name="T11" fmla="*/ 67149 h 87"/>
                <a:gd name="T12" fmla="*/ 0 w 82"/>
                <a:gd name="T13" fmla="*/ 75908 h 87"/>
                <a:gd name="T14" fmla="*/ 8828 w 82"/>
                <a:gd name="T15" fmla="*/ 93425 h 87"/>
                <a:gd name="T16" fmla="*/ 17656 w 82"/>
                <a:gd name="T17" fmla="*/ 100724 h 87"/>
                <a:gd name="T18" fmla="*/ 51497 w 82"/>
                <a:gd name="T19" fmla="*/ 100724 h 87"/>
                <a:gd name="T20" fmla="*/ 60325 w 82"/>
                <a:gd name="T21" fmla="*/ 109483 h 87"/>
                <a:gd name="T22" fmla="*/ 51497 w 82"/>
                <a:gd name="T23" fmla="*/ 109483 h 87"/>
                <a:gd name="T24" fmla="*/ 60325 w 82"/>
                <a:gd name="T25" fmla="*/ 118241 h 87"/>
                <a:gd name="T26" fmla="*/ 85338 w 82"/>
                <a:gd name="T27" fmla="*/ 127000 h 87"/>
                <a:gd name="T28" fmla="*/ 102994 w 82"/>
                <a:gd name="T29" fmla="*/ 127000 h 87"/>
                <a:gd name="T30" fmla="*/ 120650 w 82"/>
                <a:gd name="T31" fmla="*/ 118241 h 87"/>
                <a:gd name="T32" fmla="*/ 120650 w 82"/>
                <a:gd name="T33" fmla="*/ 100724 h 87"/>
                <a:gd name="T34" fmla="*/ 102994 w 82"/>
                <a:gd name="T35" fmla="*/ 93425 h 87"/>
                <a:gd name="T36" fmla="*/ 102994 w 82"/>
                <a:gd name="T37" fmla="*/ 84667 h 87"/>
                <a:gd name="T38" fmla="*/ 111822 w 82"/>
                <a:gd name="T39" fmla="*/ 84667 h 87"/>
                <a:gd name="T40" fmla="*/ 111822 w 82"/>
                <a:gd name="T41" fmla="*/ 67149 h 87"/>
                <a:gd name="T42" fmla="*/ 102994 w 82"/>
                <a:gd name="T43" fmla="*/ 51092 h 87"/>
                <a:gd name="T44" fmla="*/ 102994 w 82"/>
                <a:gd name="T45" fmla="*/ 24816 h 87"/>
                <a:gd name="T46" fmla="*/ 85338 w 82"/>
                <a:gd name="T47" fmla="*/ 17517 h 87"/>
                <a:gd name="T48" fmla="*/ 77981 w 82"/>
                <a:gd name="T49" fmla="*/ 0 h 87"/>
                <a:gd name="T50" fmla="*/ 51497 w 82"/>
                <a:gd name="T51" fmla="*/ 0 h 87"/>
                <a:gd name="T52" fmla="*/ 51497 w 82"/>
                <a:gd name="T53" fmla="*/ 8759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2"/>
                <a:gd name="T82" fmla="*/ 0 h 87"/>
                <a:gd name="T83" fmla="*/ 82 w 82"/>
                <a:gd name="T84" fmla="*/ 87 h 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2" h="87">
                  <a:moveTo>
                    <a:pt x="35" y="6"/>
                  </a:moveTo>
                  <a:lnTo>
                    <a:pt x="24" y="23"/>
                  </a:lnTo>
                  <a:lnTo>
                    <a:pt x="18" y="29"/>
                  </a:lnTo>
                  <a:lnTo>
                    <a:pt x="18" y="35"/>
                  </a:lnTo>
                  <a:lnTo>
                    <a:pt x="6" y="41"/>
                  </a:lnTo>
                  <a:lnTo>
                    <a:pt x="6" y="46"/>
                  </a:lnTo>
                  <a:lnTo>
                    <a:pt x="0" y="52"/>
                  </a:lnTo>
                  <a:lnTo>
                    <a:pt x="6" y="64"/>
                  </a:lnTo>
                  <a:lnTo>
                    <a:pt x="12" y="69"/>
                  </a:lnTo>
                  <a:lnTo>
                    <a:pt x="35" y="69"/>
                  </a:lnTo>
                  <a:lnTo>
                    <a:pt x="41" y="75"/>
                  </a:lnTo>
                  <a:lnTo>
                    <a:pt x="35" y="75"/>
                  </a:lnTo>
                  <a:lnTo>
                    <a:pt x="41" y="81"/>
                  </a:lnTo>
                  <a:lnTo>
                    <a:pt x="58" y="87"/>
                  </a:lnTo>
                  <a:lnTo>
                    <a:pt x="70" y="87"/>
                  </a:lnTo>
                  <a:lnTo>
                    <a:pt x="82" y="81"/>
                  </a:lnTo>
                  <a:lnTo>
                    <a:pt x="82" y="69"/>
                  </a:lnTo>
                  <a:lnTo>
                    <a:pt x="70" y="64"/>
                  </a:lnTo>
                  <a:lnTo>
                    <a:pt x="70" y="58"/>
                  </a:lnTo>
                  <a:lnTo>
                    <a:pt x="76" y="58"/>
                  </a:lnTo>
                  <a:lnTo>
                    <a:pt x="76" y="46"/>
                  </a:lnTo>
                  <a:lnTo>
                    <a:pt x="70" y="35"/>
                  </a:lnTo>
                  <a:lnTo>
                    <a:pt x="70" y="17"/>
                  </a:lnTo>
                  <a:lnTo>
                    <a:pt x="58" y="12"/>
                  </a:lnTo>
                  <a:lnTo>
                    <a:pt x="53" y="0"/>
                  </a:lnTo>
                  <a:lnTo>
                    <a:pt x="35" y="0"/>
                  </a:lnTo>
                  <a:lnTo>
                    <a:pt x="35" y="6"/>
                  </a:lnTo>
                  <a:close/>
                </a:path>
              </a:pathLst>
            </a:custGeom>
            <a:solidFill>
              <a:srgbClr val="FFFFFF"/>
            </a:solidFill>
            <a:ln w="0">
              <a:solidFill>
                <a:srgbClr val="000000"/>
              </a:solidFill>
              <a:prstDash val="solid"/>
              <a:round/>
              <a:headEnd/>
              <a:tailEnd/>
            </a:ln>
          </p:spPr>
          <p:txBody>
            <a:bodyPr/>
            <a:lstStyle/>
            <a:p>
              <a:endParaRPr lang="en-US"/>
            </a:p>
          </p:txBody>
        </p:sp>
        <p:sp>
          <p:nvSpPr>
            <p:cNvPr id="3098" name="Freeform 27"/>
            <p:cNvSpPr>
              <a:spLocks/>
            </p:cNvSpPr>
            <p:nvPr/>
          </p:nvSpPr>
          <p:spPr bwMode="auto">
            <a:xfrm>
              <a:off x="7656513" y="3422650"/>
              <a:ext cx="58737" cy="169863"/>
            </a:xfrm>
            <a:custGeom>
              <a:avLst/>
              <a:gdLst>
                <a:gd name="T0" fmla="*/ 0 w 40"/>
                <a:gd name="T1" fmla="*/ 8786 h 116"/>
                <a:gd name="T2" fmla="*/ 33774 w 40"/>
                <a:gd name="T3" fmla="*/ 111290 h 116"/>
                <a:gd name="T4" fmla="*/ 49926 w 40"/>
                <a:gd name="T5" fmla="*/ 144969 h 116"/>
                <a:gd name="T6" fmla="*/ 58737 w 40"/>
                <a:gd name="T7" fmla="*/ 169863 h 116"/>
                <a:gd name="T8" fmla="*/ 58737 w 40"/>
                <a:gd name="T9" fmla="*/ 93718 h 116"/>
                <a:gd name="T10" fmla="*/ 42584 w 40"/>
                <a:gd name="T11" fmla="*/ 51252 h 116"/>
                <a:gd name="T12" fmla="*/ 16153 w 40"/>
                <a:gd name="T13" fmla="*/ 8786 h 116"/>
                <a:gd name="T14" fmla="*/ 7342 w 40"/>
                <a:gd name="T15" fmla="*/ 0 h 116"/>
                <a:gd name="T16" fmla="*/ 0 w 40"/>
                <a:gd name="T17" fmla="*/ 8786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16"/>
                <a:gd name="T29" fmla="*/ 40 w 40"/>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16">
                  <a:moveTo>
                    <a:pt x="0" y="6"/>
                  </a:moveTo>
                  <a:lnTo>
                    <a:pt x="23" y="76"/>
                  </a:lnTo>
                  <a:lnTo>
                    <a:pt x="34" y="99"/>
                  </a:lnTo>
                  <a:lnTo>
                    <a:pt x="40" y="116"/>
                  </a:lnTo>
                  <a:lnTo>
                    <a:pt x="40" y="64"/>
                  </a:lnTo>
                  <a:lnTo>
                    <a:pt x="29" y="35"/>
                  </a:lnTo>
                  <a:lnTo>
                    <a:pt x="11" y="6"/>
                  </a:lnTo>
                  <a:lnTo>
                    <a:pt x="5" y="0"/>
                  </a:lnTo>
                  <a:lnTo>
                    <a:pt x="0" y="6"/>
                  </a:lnTo>
                  <a:close/>
                </a:path>
              </a:pathLst>
            </a:custGeom>
            <a:solidFill>
              <a:schemeClr val="bg1"/>
            </a:solidFill>
            <a:ln w="0">
              <a:solidFill>
                <a:srgbClr val="000000"/>
              </a:solidFill>
              <a:prstDash val="solid"/>
              <a:round/>
              <a:headEnd/>
              <a:tailEnd/>
            </a:ln>
          </p:spPr>
          <p:txBody>
            <a:bodyPr/>
            <a:lstStyle/>
            <a:p>
              <a:endParaRPr lang="en-US"/>
            </a:p>
          </p:txBody>
        </p:sp>
        <p:sp>
          <p:nvSpPr>
            <p:cNvPr id="3099" name="Freeform 28"/>
            <p:cNvSpPr>
              <a:spLocks/>
            </p:cNvSpPr>
            <p:nvPr/>
          </p:nvSpPr>
          <p:spPr bwMode="auto">
            <a:xfrm>
              <a:off x="7629525" y="3617913"/>
              <a:ext cx="95250" cy="134937"/>
            </a:xfrm>
            <a:custGeom>
              <a:avLst/>
              <a:gdLst>
                <a:gd name="T0" fmla="*/ 86320 w 64"/>
                <a:gd name="T1" fmla="*/ 0 h 93"/>
                <a:gd name="T2" fmla="*/ 86320 w 64"/>
                <a:gd name="T3" fmla="*/ 34822 h 93"/>
                <a:gd name="T4" fmla="*/ 77391 w 64"/>
                <a:gd name="T5" fmla="*/ 59488 h 93"/>
                <a:gd name="T6" fmla="*/ 77391 w 64"/>
                <a:gd name="T7" fmla="*/ 84154 h 93"/>
                <a:gd name="T8" fmla="*/ 0 w 64"/>
                <a:gd name="T9" fmla="*/ 134937 h 93"/>
                <a:gd name="T10" fmla="*/ 8930 w 64"/>
                <a:gd name="T11" fmla="*/ 134937 h 93"/>
                <a:gd name="T12" fmla="*/ 61020 w 64"/>
                <a:gd name="T13" fmla="*/ 110271 h 93"/>
                <a:gd name="T14" fmla="*/ 95250 w 64"/>
                <a:gd name="T15" fmla="*/ 84154 h 93"/>
                <a:gd name="T16" fmla="*/ 95250 w 64"/>
                <a:gd name="T17" fmla="*/ 0 h 93"/>
                <a:gd name="T18" fmla="*/ 86320 w 64"/>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93"/>
                <a:gd name="T32" fmla="*/ 64 w 64"/>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93">
                  <a:moveTo>
                    <a:pt x="58" y="0"/>
                  </a:moveTo>
                  <a:lnTo>
                    <a:pt x="58" y="24"/>
                  </a:lnTo>
                  <a:lnTo>
                    <a:pt x="52" y="41"/>
                  </a:lnTo>
                  <a:lnTo>
                    <a:pt x="52" y="58"/>
                  </a:lnTo>
                  <a:lnTo>
                    <a:pt x="0" y="93"/>
                  </a:lnTo>
                  <a:lnTo>
                    <a:pt x="6" y="93"/>
                  </a:lnTo>
                  <a:lnTo>
                    <a:pt x="41" y="76"/>
                  </a:lnTo>
                  <a:lnTo>
                    <a:pt x="64" y="58"/>
                  </a:lnTo>
                  <a:lnTo>
                    <a:pt x="64" y="0"/>
                  </a:lnTo>
                  <a:lnTo>
                    <a:pt x="58" y="0"/>
                  </a:lnTo>
                  <a:close/>
                </a:path>
              </a:pathLst>
            </a:custGeom>
            <a:solidFill>
              <a:srgbClr val="FFFFFF"/>
            </a:solidFill>
            <a:ln w="0">
              <a:solidFill>
                <a:srgbClr val="000000"/>
              </a:solidFill>
              <a:prstDash val="solid"/>
              <a:round/>
              <a:headEnd/>
              <a:tailEnd/>
            </a:ln>
          </p:spPr>
          <p:txBody>
            <a:bodyPr/>
            <a:lstStyle/>
            <a:p>
              <a:endParaRPr lang="en-US"/>
            </a:p>
          </p:txBody>
        </p:sp>
        <p:sp>
          <p:nvSpPr>
            <p:cNvPr id="3100" name="Freeform 29"/>
            <p:cNvSpPr>
              <a:spLocks/>
            </p:cNvSpPr>
            <p:nvPr/>
          </p:nvSpPr>
          <p:spPr bwMode="auto">
            <a:xfrm>
              <a:off x="7527925" y="3762375"/>
              <a:ext cx="93663" cy="92075"/>
            </a:xfrm>
            <a:custGeom>
              <a:avLst/>
              <a:gdLst>
                <a:gd name="T0" fmla="*/ 86229 w 63"/>
                <a:gd name="T1" fmla="*/ 0 h 63"/>
                <a:gd name="T2" fmla="*/ 16354 w 63"/>
                <a:gd name="T3" fmla="*/ 67229 h 63"/>
                <a:gd name="T4" fmla="*/ 0 w 63"/>
                <a:gd name="T5" fmla="*/ 92075 h 63"/>
                <a:gd name="T6" fmla="*/ 8920 w 63"/>
                <a:gd name="T7" fmla="*/ 84767 h 63"/>
                <a:gd name="T8" fmla="*/ 34194 w 63"/>
                <a:gd name="T9" fmla="*/ 67229 h 63"/>
                <a:gd name="T10" fmla="*/ 93663 w 63"/>
                <a:gd name="T11" fmla="*/ 8769 h 63"/>
                <a:gd name="T12" fmla="*/ 93663 w 63"/>
                <a:gd name="T13" fmla="*/ 0 h 63"/>
                <a:gd name="T14" fmla="*/ 86229 w 63"/>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63"/>
                <a:gd name="T26" fmla="*/ 63 w 63"/>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63">
                  <a:moveTo>
                    <a:pt x="58" y="0"/>
                  </a:moveTo>
                  <a:lnTo>
                    <a:pt x="11" y="46"/>
                  </a:lnTo>
                  <a:lnTo>
                    <a:pt x="0" y="63"/>
                  </a:lnTo>
                  <a:lnTo>
                    <a:pt x="6" y="58"/>
                  </a:lnTo>
                  <a:lnTo>
                    <a:pt x="23" y="46"/>
                  </a:lnTo>
                  <a:lnTo>
                    <a:pt x="63" y="6"/>
                  </a:lnTo>
                  <a:lnTo>
                    <a:pt x="63" y="0"/>
                  </a:lnTo>
                  <a:lnTo>
                    <a:pt x="58" y="0"/>
                  </a:lnTo>
                  <a:close/>
                </a:path>
              </a:pathLst>
            </a:custGeom>
            <a:solidFill>
              <a:srgbClr val="FFFFFF"/>
            </a:solidFill>
            <a:ln w="0">
              <a:solidFill>
                <a:srgbClr val="000000"/>
              </a:solidFill>
              <a:prstDash val="solid"/>
              <a:round/>
              <a:headEnd/>
              <a:tailEnd/>
            </a:ln>
          </p:spPr>
          <p:txBody>
            <a:bodyPr/>
            <a:lstStyle/>
            <a:p>
              <a:endParaRPr lang="en-US"/>
            </a:p>
          </p:txBody>
        </p:sp>
        <p:sp>
          <p:nvSpPr>
            <p:cNvPr id="3101" name="Freeform 30"/>
            <p:cNvSpPr>
              <a:spLocks/>
            </p:cNvSpPr>
            <p:nvPr/>
          </p:nvSpPr>
          <p:spPr bwMode="auto">
            <a:xfrm>
              <a:off x="6484938" y="2992438"/>
              <a:ext cx="1144587" cy="660400"/>
            </a:xfrm>
            <a:custGeom>
              <a:avLst/>
              <a:gdLst>
                <a:gd name="T0" fmla="*/ 25107 w 775"/>
                <a:gd name="T1" fmla="*/ 634101 h 452"/>
                <a:gd name="T2" fmla="*/ 67937 w 775"/>
                <a:gd name="T3" fmla="*/ 600496 h 452"/>
                <a:gd name="T4" fmla="*/ 93044 w 775"/>
                <a:gd name="T5" fmla="*/ 582964 h 452"/>
                <a:gd name="T6" fmla="*/ 101905 w 775"/>
                <a:gd name="T7" fmla="*/ 558126 h 452"/>
                <a:gd name="T8" fmla="*/ 196426 w 775"/>
                <a:gd name="T9" fmla="*/ 482150 h 452"/>
                <a:gd name="T10" fmla="*/ 203810 w 775"/>
                <a:gd name="T11" fmla="*/ 499683 h 452"/>
                <a:gd name="T12" fmla="*/ 246640 w 775"/>
                <a:gd name="T13" fmla="*/ 499683 h 452"/>
                <a:gd name="T14" fmla="*/ 282085 w 775"/>
                <a:gd name="T15" fmla="*/ 490917 h 452"/>
                <a:gd name="T16" fmla="*/ 323438 w 775"/>
                <a:gd name="T17" fmla="*/ 490917 h 452"/>
                <a:gd name="T18" fmla="*/ 366268 w 775"/>
                <a:gd name="T19" fmla="*/ 448546 h 452"/>
                <a:gd name="T20" fmla="*/ 383991 w 775"/>
                <a:gd name="T21" fmla="*/ 439780 h 452"/>
                <a:gd name="T22" fmla="*/ 435682 w 775"/>
                <a:gd name="T23" fmla="*/ 431013 h 452"/>
                <a:gd name="T24" fmla="*/ 478511 w 775"/>
                <a:gd name="T25" fmla="*/ 406175 h 452"/>
                <a:gd name="T26" fmla="*/ 460789 w 775"/>
                <a:gd name="T27" fmla="*/ 381337 h 452"/>
                <a:gd name="T28" fmla="*/ 485896 w 775"/>
                <a:gd name="T29" fmla="*/ 312667 h 452"/>
                <a:gd name="T30" fmla="*/ 512480 w 775"/>
                <a:gd name="T31" fmla="*/ 254225 h 452"/>
                <a:gd name="T32" fmla="*/ 521341 w 775"/>
                <a:gd name="T33" fmla="*/ 185555 h 452"/>
                <a:gd name="T34" fmla="*/ 546448 w 775"/>
                <a:gd name="T35" fmla="*/ 203088 h 452"/>
                <a:gd name="T36" fmla="*/ 580416 w 775"/>
                <a:gd name="T37" fmla="*/ 236692 h 452"/>
                <a:gd name="T38" fmla="*/ 607000 w 775"/>
                <a:gd name="T39" fmla="*/ 169483 h 452"/>
                <a:gd name="T40" fmla="*/ 640969 w 775"/>
                <a:gd name="T41" fmla="*/ 143184 h 452"/>
                <a:gd name="T42" fmla="*/ 674937 w 775"/>
                <a:gd name="T43" fmla="*/ 93508 h 452"/>
                <a:gd name="T44" fmla="*/ 700044 w 775"/>
                <a:gd name="T45" fmla="*/ 67209 h 452"/>
                <a:gd name="T46" fmla="*/ 751735 w 775"/>
                <a:gd name="T47" fmla="*/ 0 h 452"/>
                <a:gd name="T48" fmla="*/ 871363 w 775"/>
                <a:gd name="T49" fmla="*/ 33604 h 452"/>
                <a:gd name="T50" fmla="*/ 905331 w 775"/>
                <a:gd name="T51" fmla="*/ 42371 h 452"/>
                <a:gd name="T52" fmla="*/ 923054 w 775"/>
                <a:gd name="T53" fmla="*/ 67209 h 452"/>
                <a:gd name="T54" fmla="*/ 905331 w 775"/>
                <a:gd name="T55" fmla="*/ 75975 h 452"/>
                <a:gd name="T56" fmla="*/ 939300 w 775"/>
                <a:gd name="T57" fmla="*/ 84742 h 452"/>
                <a:gd name="T58" fmla="*/ 990991 w 775"/>
                <a:gd name="T59" fmla="*/ 102274 h 452"/>
                <a:gd name="T60" fmla="*/ 999852 w 775"/>
                <a:gd name="T61" fmla="*/ 135879 h 452"/>
                <a:gd name="T62" fmla="*/ 957022 w 775"/>
                <a:gd name="T63" fmla="*/ 143184 h 452"/>
                <a:gd name="T64" fmla="*/ 923054 w 775"/>
                <a:gd name="T65" fmla="*/ 194321 h 452"/>
                <a:gd name="T66" fmla="*/ 973268 w 775"/>
                <a:gd name="T67" fmla="*/ 178250 h 452"/>
                <a:gd name="T68" fmla="*/ 1008713 w 775"/>
                <a:gd name="T69" fmla="*/ 185555 h 452"/>
                <a:gd name="T70" fmla="*/ 990991 w 775"/>
                <a:gd name="T71" fmla="*/ 211854 h 452"/>
                <a:gd name="T72" fmla="*/ 1024959 w 775"/>
                <a:gd name="T73" fmla="*/ 254225 h 452"/>
                <a:gd name="T74" fmla="*/ 1051543 w 775"/>
                <a:gd name="T75" fmla="*/ 296596 h 452"/>
                <a:gd name="T76" fmla="*/ 1051543 w 775"/>
                <a:gd name="T77" fmla="*/ 321434 h 452"/>
                <a:gd name="T78" fmla="*/ 965884 w 775"/>
                <a:gd name="T79" fmla="*/ 330200 h 452"/>
                <a:gd name="T80" fmla="*/ 1024959 w 775"/>
                <a:gd name="T81" fmla="*/ 355038 h 452"/>
                <a:gd name="T82" fmla="*/ 1051543 w 775"/>
                <a:gd name="T83" fmla="*/ 372571 h 452"/>
                <a:gd name="T84" fmla="*/ 1085512 w 775"/>
                <a:gd name="T85" fmla="*/ 355038 h 452"/>
                <a:gd name="T86" fmla="*/ 1119480 w 775"/>
                <a:gd name="T87" fmla="*/ 397409 h 452"/>
                <a:gd name="T88" fmla="*/ 1144587 w 775"/>
                <a:gd name="T89" fmla="*/ 431013 h 452"/>
                <a:gd name="T90" fmla="*/ 939300 w 775"/>
                <a:gd name="T91" fmla="*/ 482150 h 452"/>
                <a:gd name="T92" fmla="*/ 451927 w 775"/>
                <a:gd name="T93" fmla="*/ 591730 h 452"/>
                <a:gd name="T94" fmla="*/ 16246 w 775"/>
                <a:gd name="T95" fmla="*/ 660400 h 4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5"/>
                <a:gd name="T145" fmla="*/ 0 h 452"/>
                <a:gd name="T146" fmla="*/ 775 w 775"/>
                <a:gd name="T147" fmla="*/ 452 h 4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5" h="452">
                  <a:moveTo>
                    <a:pt x="0" y="452"/>
                  </a:moveTo>
                  <a:lnTo>
                    <a:pt x="17" y="434"/>
                  </a:lnTo>
                  <a:lnTo>
                    <a:pt x="28" y="428"/>
                  </a:lnTo>
                  <a:lnTo>
                    <a:pt x="46" y="411"/>
                  </a:lnTo>
                  <a:lnTo>
                    <a:pt x="52" y="411"/>
                  </a:lnTo>
                  <a:lnTo>
                    <a:pt x="63" y="399"/>
                  </a:lnTo>
                  <a:lnTo>
                    <a:pt x="69" y="388"/>
                  </a:lnTo>
                  <a:lnTo>
                    <a:pt x="69" y="382"/>
                  </a:lnTo>
                  <a:lnTo>
                    <a:pt x="86" y="376"/>
                  </a:lnTo>
                  <a:lnTo>
                    <a:pt x="133" y="330"/>
                  </a:lnTo>
                  <a:lnTo>
                    <a:pt x="138" y="336"/>
                  </a:lnTo>
                  <a:lnTo>
                    <a:pt x="138" y="342"/>
                  </a:lnTo>
                  <a:lnTo>
                    <a:pt x="150" y="347"/>
                  </a:lnTo>
                  <a:lnTo>
                    <a:pt x="167" y="342"/>
                  </a:lnTo>
                  <a:lnTo>
                    <a:pt x="179" y="336"/>
                  </a:lnTo>
                  <a:lnTo>
                    <a:pt x="191" y="336"/>
                  </a:lnTo>
                  <a:lnTo>
                    <a:pt x="202" y="342"/>
                  </a:lnTo>
                  <a:lnTo>
                    <a:pt x="219" y="336"/>
                  </a:lnTo>
                  <a:lnTo>
                    <a:pt x="243" y="318"/>
                  </a:lnTo>
                  <a:lnTo>
                    <a:pt x="248" y="307"/>
                  </a:lnTo>
                  <a:lnTo>
                    <a:pt x="254" y="301"/>
                  </a:lnTo>
                  <a:lnTo>
                    <a:pt x="260" y="301"/>
                  </a:lnTo>
                  <a:lnTo>
                    <a:pt x="277" y="307"/>
                  </a:lnTo>
                  <a:lnTo>
                    <a:pt x="295" y="295"/>
                  </a:lnTo>
                  <a:lnTo>
                    <a:pt x="306" y="289"/>
                  </a:lnTo>
                  <a:lnTo>
                    <a:pt x="324" y="278"/>
                  </a:lnTo>
                  <a:lnTo>
                    <a:pt x="324" y="266"/>
                  </a:lnTo>
                  <a:lnTo>
                    <a:pt x="312" y="261"/>
                  </a:lnTo>
                  <a:lnTo>
                    <a:pt x="312" y="243"/>
                  </a:lnTo>
                  <a:lnTo>
                    <a:pt x="329" y="214"/>
                  </a:lnTo>
                  <a:lnTo>
                    <a:pt x="341" y="191"/>
                  </a:lnTo>
                  <a:lnTo>
                    <a:pt x="347" y="174"/>
                  </a:lnTo>
                  <a:lnTo>
                    <a:pt x="347" y="151"/>
                  </a:lnTo>
                  <a:lnTo>
                    <a:pt x="353" y="127"/>
                  </a:lnTo>
                  <a:lnTo>
                    <a:pt x="364" y="127"/>
                  </a:lnTo>
                  <a:lnTo>
                    <a:pt x="370" y="139"/>
                  </a:lnTo>
                  <a:lnTo>
                    <a:pt x="382" y="156"/>
                  </a:lnTo>
                  <a:lnTo>
                    <a:pt x="393" y="162"/>
                  </a:lnTo>
                  <a:lnTo>
                    <a:pt x="399" y="151"/>
                  </a:lnTo>
                  <a:lnTo>
                    <a:pt x="411" y="116"/>
                  </a:lnTo>
                  <a:lnTo>
                    <a:pt x="422" y="93"/>
                  </a:lnTo>
                  <a:lnTo>
                    <a:pt x="434" y="98"/>
                  </a:lnTo>
                  <a:lnTo>
                    <a:pt x="451" y="75"/>
                  </a:lnTo>
                  <a:lnTo>
                    <a:pt x="457" y="64"/>
                  </a:lnTo>
                  <a:lnTo>
                    <a:pt x="463" y="64"/>
                  </a:lnTo>
                  <a:lnTo>
                    <a:pt x="474" y="46"/>
                  </a:lnTo>
                  <a:lnTo>
                    <a:pt x="497" y="23"/>
                  </a:lnTo>
                  <a:lnTo>
                    <a:pt x="509" y="0"/>
                  </a:lnTo>
                  <a:lnTo>
                    <a:pt x="578" y="46"/>
                  </a:lnTo>
                  <a:lnTo>
                    <a:pt x="590" y="23"/>
                  </a:lnTo>
                  <a:lnTo>
                    <a:pt x="602" y="23"/>
                  </a:lnTo>
                  <a:lnTo>
                    <a:pt x="613" y="29"/>
                  </a:lnTo>
                  <a:lnTo>
                    <a:pt x="619" y="35"/>
                  </a:lnTo>
                  <a:lnTo>
                    <a:pt x="625" y="46"/>
                  </a:lnTo>
                  <a:lnTo>
                    <a:pt x="613" y="46"/>
                  </a:lnTo>
                  <a:lnTo>
                    <a:pt x="613" y="52"/>
                  </a:lnTo>
                  <a:lnTo>
                    <a:pt x="625" y="58"/>
                  </a:lnTo>
                  <a:lnTo>
                    <a:pt x="636" y="58"/>
                  </a:lnTo>
                  <a:lnTo>
                    <a:pt x="659" y="64"/>
                  </a:lnTo>
                  <a:lnTo>
                    <a:pt x="671" y="70"/>
                  </a:lnTo>
                  <a:lnTo>
                    <a:pt x="677" y="81"/>
                  </a:lnTo>
                  <a:lnTo>
                    <a:pt x="677" y="93"/>
                  </a:lnTo>
                  <a:lnTo>
                    <a:pt x="659" y="98"/>
                  </a:lnTo>
                  <a:lnTo>
                    <a:pt x="648" y="98"/>
                  </a:lnTo>
                  <a:lnTo>
                    <a:pt x="636" y="110"/>
                  </a:lnTo>
                  <a:lnTo>
                    <a:pt x="625" y="133"/>
                  </a:lnTo>
                  <a:lnTo>
                    <a:pt x="648" y="133"/>
                  </a:lnTo>
                  <a:lnTo>
                    <a:pt x="659" y="122"/>
                  </a:lnTo>
                  <a:lnTo>
                    <a:pt x="677" y="122"/>
                  </a:lnTo>
                  <a:lnTo>
                    <a:pt x="683" y="127"/>
                  </a:lnTo>
                  <a:lnTo>
                    <a:pt x="683" y="139"/>
                  </a:lnTo>
                  <a:lnTo>
                    <a:pt x="671" y="145"/>
                  </a:lnTo>
                  <a:lnTo>
                    <a:pt x="671" y="162"/>
                  </a:lnTo>
                  <a:lnTo>
                    <a:pt x="694" y="174"/>
                  </a:lnTo>
                  <a:lnTo>
                    <a:pt x="712" y="185"/>
                  </a:lnTo>
                  <a:lnTo>
                    <a:pt x="712" y="203"/>
                  </a:lnTo>
                  <a:lnTo>
                    <a:pt x="717" y="214"/>
                  </a:lnTo>
                  <a:lnTo>
                    <a:pt x="712" y="220"/>
                  </a:lnTo>
                  <a:lnTo>
                    <a:pt x="700" y="226"/>
                  </a:lnTo>
                  <a:lnTo>
                    <a:pt x="654" y="226"/>
                  </a:lnTo>
                  <a:lnTo>
                    <a:pt x="677" y="237"/>
                  </a:lnTo>
                  <a:lnTo>
                    <a:pt x="694" y="243"/>
                  </a:lnTo>
                  <a:lnTo>
                    <a:pt x="694" y="255"/>
                  </a:lnTo>
                  <a:lnTo>
                    <a:pt x="712" y="255"/>
                  </a:lnTo>
                  <a:lnTo>
                    <a:pt x="729" y="243"/>
                  </a:lnTo>
                  <a:lnTo>
                    <a:pt x="735" y="243"/>
                  </a:lnTo>
                  <a:lnTo>
                    <a:pt x="740" y="249"/>
                  </a:lnTo>
                  <a:lnTo>
                    <a:pt x="758" y="272"/>
                  </a:lnTo>
                  <a:lnTo>
                    <a:pt x="769" y="284"/>
                  </a:lnTo>
                  <a:lnTo>
                    <a:pt x="775" y="295"/>
                  </a:lnTo>
                  <a:lnTo>
                    <a:pt x="636" y="324"/>
                  </a:lnTo>
                  <a:lnTo>
                    <a:pt x="636" y="330"/>
                  </a:lnTo>
                  <a:lnTo>
                    <a:pt x="439" y="376"/>
                  </a:lnTo>
                  <a:lnTo>
                    <a:pt x="306" y="405"/>
                  </a:lnTo>
                  <a:lnTo>
                    <a:pt x="185" y="423"/>
                  </a:lnTo>
                  <a:lnTo>
                    <a:pt x="11" y="452"/>
                  </a:lnTo>
                  <a:lnTo>
                    <a:pt x="0" y="452"/>
                  </a:lnTo>
                  <a:close/>
                </a:path>
              </a:pathLst>
            </a:custGeom>
            <a:solidFill>
              <a:schemeClr val="bg1"/>
            </a:solidFill>
            <a:ln w="0">
              <a:solidFill>
                <a:srgbClr val="000000"/>
              </a:solidFill>
              <a:prstDash val="solid"/>
              <a:round/>
              <a:headEnd/>
              <a:tailEnd/>
            </a:ln>
          </p:spPr>
          <p:txBody>
            <a:bodyPr/>
            <a:lstStyle/>
            <a:p>
              <a:endParaRPr lang="en-US"/>
            </a:p>
          </p:txBody>
        </p:sp>
        <p:sp>
          <p:nvSpPr>
            <p:cNvPr id="3102" name="Freeform 31"/>
            <p:cNvSpPr>
              <a:spLocks/>
            </p:cNvSpPr>
            <p:nvPr/>
          </p:nvSpPr>
          <p:spPr bwMode="auto">
            <a:xfrm>
              <a:off x="7826375" y="1211263"/>
              <a:ext cx="514350" cy="920750"/>
            </a:xfrm>
            <a:custGeom>
              <a:avLst/>
              <a:gdLst>
                <a:gd name="T0" fmla="*/ 8868 w 348"/>
                <a:gd name="T1" fmla="*/ 464023 h 631"/>
                <a:gd name="T2" fmla="*/ 26604 w 348"/>
                <a:gd name="T3" fmla="*/ 472778 h 631"/>
                <a:gd name="T4" fmla="*/ 42862 w 348"/>
                <a:gd name="T5" fmla="*/ 447972 h 631"/>
                <a:gd name="T6" fmla="*/ 35472 w 348"/>
                <a:gd name="T7" fmla="*/ 430462 h 631"/>
                <a:gd name="T8" fmla="*/ 60599 w 348"/>
                <a:gd name="T9" fmla="*/ 405655 h 631"/>
                <a:gd name="T10" fmla="*/ 85725 w 348"/>
                <a:gd name="T11" fmla="*/ 354584 h 631"/>
                <a:gd name="T12" fmla="*/ 76857 w 348"/>
                <a:gd name="T13" fmla="*/ 312267 h 631"/>
                <a:gd name="T14" fmla="*/ 60599 w 348"/>
                <a:gd name="T15" fmla="*/ 236389 h 631"/>
                <a:gd name="T16" fmla="*/ 69467 w 348"/>
                <a:gd name="T17" fmla="*/ 211583 h 631"/>
                <a:gd name="T18" fmla="*/ 103461 w 348"/>
                <a:gd name="T19" fmla="*/ 16051 h 631"/>
                <a:gd name="T20" fmla="*/ 137456 w 348"/>
                <a:gd name="T21" fmla="*/ 33561 h 631"/>
                <a:gd name="T22" fmla="*/ 155192 w 348"/>
                <a:gd name="T23" fmla="*/ 16051 h 631"/>
                <a:gd name="T24" fmla="*/ 180318 w 348"/>
                <a:gd name="T25" fmla="*/ 24806 h 631"/>
                <a:gd name="T26" fmla="*/ 248307 w 348"/>
                <a:gd name="T27" fmla="*/ 0 h 631"/>
                <a:gd name="T28" fmla="*/ 274911 w 348"/>
                <a:gd name="T29" fmla="*/ 16051 h 631"/>
                <a:gd name="T30" fmla="*/ 351768 w 348"/>
                <a:gd name="T31" fmla="*/ 269950 h 631"/>
                <a:gd name="T32" fmla="*/ 376894 w 348"/>
                <a:gd name="T33" fmla="*/ 294757 h 631"/>
                <a:gd name="T34" fmla="*/ 428625 w 348"/>
                <a:gd name="T35" fmla="*/ 303512 h 631"/>
                <a:gd name="T36" fmla="*/ 437493 w 348"/>
                <a:gd name="T37" fmla="*/ 321022 h 631"/>
                <a:gd name="T38" fmla="*/ 437493 w 348"/>
                <a:gd name="T39" fmla="*/ 337073 h 631"/>
                <a:gd name="T40" fmla="*/ 444883 w 348"/>
                <a:gd name="T41" fmla="*/ 354584 h 631"/>
                <a:gd name="T42" fmla="*/ 462619 w 348"/>
                <a:gd name="T43" fmla="*/ 363339 h 631"/>
                <a:gd name="T44" fmla="*/ 487746 w 348"/>
                <a:gd name="T45" fmla="*/ 354584 h 631"/>
                <a:gd name="T46" fmla="*/ 514350 w 348"/>
                <a:gd name="T47" fmla="*/ 372094 h 631"/>
                <a:gd name="T48" fmla="*/ 505482 w 348"/>
                <a:gd name="T49" fmla="*/ 421706 h 631"/>
                <a:gd name="T50" fmla="*/ 487746 w 348"/>
                <a:gd name="T51" fmla="*/ 447972 h 631"/>
                <a:gd name="T52" fmla="*/ 462619 w 348"/>
                <a:gd name="T53" fmla="*/ 455268 h 631"/>
                <a:gd name="T54" fmla="*/ 444883 w 348"/>
                <a:gd name="T55" fmla="*/ 464023 h 631"/>
                <a:gd name="T56" fmla="*/ 437493 w 348"/>
                <a:gd name="T57" fmla="*/ 490288 h 631"/>
                <a:gd name="T58" fmla="*/ 419757 w 348"/>
                <a:gd name="T59" fmla="*/ 497584 h 631"/>
                <a:gd name="T60" fmla="*/ 402021 w 348"/>
                <a:gd name="T61" fmla="*/ 523850 h 631"/>
                <a:gd name="T62" fmla="*/ 368026 w 348"/>
                <a:gd name="T63" fmla="*/ 531146 h 631"/>
                <a:gd name="T64" fmla="*/ 351768 w 348"/>
                <a:gd name="T65" fmla="*/ 557411 h 631"/>
                <a:gd name="T66" fmla="*/ 334032 w 348"/>
                <a:gd name="T67" fmla="*/ 539901 h 631"/>
                <a:gd name="T68" fmla="*/ 300037 w 348"/>
                <a:gd name="T69" fmla="*/ 539901 h 631"/>
                <a:gd name="T70" fmla="*/ 308906 w 348"/>
                <a:gd name="T71" fmla="*/ 557411 h 631"/>
                <a:gd name="T72" fmla="*/ 300037 w 348"/>
                <a:gd name="T73" fmla="*/ 624534 h 631"/>
                <a:gd name="T74" fmla="*/ 257175 w 348"/>
                <a:gd name="T75" fmla="*/ 666851 h 631"/>
                <a:gd name="T76" fmla="*/ 232049 w 348"/>
                <a:gd name="T77" fmla="*/ 658095 h 631"/>
                <a:gd name="T78" fmla="*/ 239439 w 348"/>
                <a:gd name="T79" fmla="*/ 691657 h 631"/>
                <a:gd name="T80" fmla="*/ 232049 w 348"/>
                <a:gd name="T81" fmla="*/ 709167 h 631"/>
                <a:gd name="T82" fmla="*/ 205444 w 348"/>
                <a:gd name="T83" fmla="*/ 700412 h 631"/>
                <a:gd name="T84" fmla="*/ 205444 w 348"/>
                <a:gd name="T85" fmla="*/ 733973 h 631"/>
                <a:gd name="T86" fmla="*/ 189186 w 348"/>
                <a:gd name="T87" fmla="*/ 751484 h 631"/>
                <a:gd name="T88" fmla="*/ 180318 w 348"/>
                <a:gd name="T89" fmla="*/ 776290 h 631"/>
                <a:gd name="T90" fmla="*/ 162582 w 348"/>
                <a:gd name="T91" fmla="*/ 802556 h 631"/>
                <a:gd name="T92" fmla="*/ 155192 w 348"/>
                <a:gd name="T93" fmla="*/ 920750 h 631"/>
                <a:gd name="T94" fmla="*/ 128588 w 348"/>
                <a:gd name="T95" fmla="*/ 903240 h 631"/>
                <a:gd name="T96" fmla="*/ 112329 w 348"/>
                <a:gd name="T97" fmla="*/ 878433 h 631"/>
                <a:gd name="T98" fmla="*/ 0 w 348"/>
                <a:gd name="T99" fmla="*/ 481533 h 6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8"/>
                <a:gd name="T151" fmla="*/ 0 h 631"/>
                <a:gd name="T152" fmla="*/ 348 w 348"/>
                <a:gd name="T153" fmla="*/ 631 h 63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8" h="631">
                  <a:moveTo>
                    <a:pt x="0" y="324"/>
                  </a:moveTo>
                  <a:lnTo>
                    <a:pt x="6" y="318"/>
                  </a:lnTo>
                  <a:lnTo>
                    <a:pt x="12" y="318"/>
                  </a:lnTo>
                  <a:lnTo>
                    <a:pt x="18" y="324"/>
                  </a:lnTo>
                  <a:lnTo>
                    <a:pt x="29" y="318"/>
                  </a:lnTo>
                  <a:lnTo>
                    <a:pt x="29" y="307"/>
                  </a:lnTo>
                  <a:lnTo>
                    <a:pt x="24" y="301"/>
                  </a:lnTo>
                  <a:lnTo>
                    <a:pt x="24" y="295"/>
                  </a:lnTo>
                  <a:lnTo>
                    <a:pt x="35" y="295"/>
                  </a:lnTo>
                  <a:lnTo>
                    <a:pt x="41" y="278"/>
                  </a:lnTo>
                  <a:lnTo>
                    <a:pt x="47" y="255"/>
                  </a:lnTo>
                  <a:lnTo>
                    <a:pt x="58" y="243"/>
                  </a:lnTo>
                  <a:lnTo>
                    <a:pt x="58" y="231"/>
                  </a:lnTo>
                  <a:lnTo>
                    <a:pt x="52" y="214"/>
                  </a:lnTo>
                  <a:lnTo>
                    <a:pt x="52" y="185"/>
                  </a:lnTo>
                  <a:lnTo>
                    <a:pt x="41" y="162"/>
                  </a:lnTo>
                  <a:lnTo>
                    <a:pt x="41" y="150"/>
                  </a:lnTo>
                  <a:lnTo>
                    <a:pt x="47" y="145"/>
                  </a:lnTo>
                  <a:lnTo>
                    <a:pt x="47" y="133"/>
                  </a:lnTo>
                  <a:lnTo>
                    <a:pt x="70" y="11"/>
                  </a:lnTo>
                  <a:lnTo>
                    <a:pt x="81" y="23"/>
                  </a:lnTo>
                  <a:lnTo>
                    <a:pt x="93" y="23"/>
                  </a:lnTo>
                  <a:lnTo>
                    <a:pt x="93" y="17"/>
                  </a:lnTo>
                  <a:lnTo>
                    <a:pt x="105" y="11"/>
                  </a:lnTo>
                  <a:lnTo>
                    <a:pt x="116" y="11"/>
                  </a:lnTo>
                  <a:lnTo>
                    <a:pt x="122" y="17"/>
                  </a:lnTo>
                  <a:lnTo>
                    <a:pt x="157" y="0"/>
                  </a:lnTo>
                  <a:lnTo>
                    <a:pt x="168" y="0"/>
                  </a:lnTo>
                  <a:lnTo>
                    <a:pt x="180" y="6"/>
                  </a:lnTo>
                  <a:lnTo>
                    <a:pt x="186" y="11"/>
                  </a:lnTo>
                  <a:lnTo>
                    <a:pt x="197" y="17"/>
                  </a:lnTo>
                  <a:lnTo>
                    <a:pt x="238" y="185"/>
                  </a:lnTo>
                  <a:lnTo>
                    <a:pt x="244" y="197"/>
                  </a:lnTo>
                  <a:lnTo>
                    <a:pt x="255" y="202"/>
                  </a:lnTo>
                  <a:lnTo>
                    <a:pt x="261" y="208"/>
                  </a:lnTo>
                  <a:lnTo>
                    <a:pt x="290" y="208"/>
                  </a:lnTo>
                  <a:lnTo>
                    <a:pt x="296" y="214"/>
                  </a:lnTo>
                  <a:lnTo>
                    <a:pt x="296" y="220"/>
                  </a:lnTo>
                  <a:lnTo>
                    <a:pt x="290" y="226"/>
                  </a:lnTo>
                  <a:lnTo>
                    <a:pt x="296" y="231"/>
                  </a:lnTo>
                  <a:lnTo>
                    <a:pt x="301" y="231"/>
                  </a:lnTo>
                  <a:lnTo>
                    <a:pt x="301" y="243"/>
                  </a:lnTo>
                  <a:lnTo>
                    <a:pt x="307" y="249"/>
                  </a:lnTo>
                  <a:lnTo>
                    <a:pt x="313" y="249"/>
                  </a:lnTo>
                  <a:lnTo>
                    <a:pt x="325" y="243"/>
                  </a:lnTo>
                  <a:lnTo>
                    <a:pt x="330" y="243"/>
                  </a:lnTo>
                  <a:lnTo>
                    <a:pt x="330" y="249"/>
                  </a:lnTo>
                  <a:lnTo>
                    <a:pt x="348" y="255"/>
                  </a:lnTo>
                  <a:lnTo>
                    <a:pt x="348" y="283"/>
                  </a:lnTo>
                  <a:lnTo>
                    <a:pt x="342" y="289"/>
                  </a:lnTo>
                  <a:lnTo>
                    <a:pt x="330" y="295"/>
                  </a:lnTo>
                  <a:lnTo>
                    <a:pt x="330" y="307"/>
                  </a:lnTo>
                  <a:lnTo>
                    <a:pt x="325" y="307"/>
                  </a:lnTo>
                  <a:lnTo>
                    <a:pt x="313" y="312"/>
                  </a:lnTo>
                  <a:lnTo>
                    <a:pt x="307" y="312"/>
                  </a:lnTo>
                  <a:lnTo>
                    <a:pt x="301" y="318"/>
                  </a:lnTo>
                  <a:lnTo>
                    <a:pt x="301" y="330"/>
                  </a:lnTo>
                  <a:lnTo>
                    <a:pt x="296" y="336"/>
                  </a:lnTo>
                  <a:lnTo>
                    <a:pt x="290" y="336"/>
                  </a:lnTo>
                  <a:lnTo>
                    <a:pt x="284" y="341"/>
                  </a:lnTo>
                  <a:lnTo>
                    <a:pt x="284" y="353"/>
                  </a:lnTo>
                  <a:lnTo>
                    <a:pt x="272" y="359"/>
                  </a:lnTo>
                  <a:lnTo>
                    <a:pt x="244" y="359"/>
                  </a:lnTo>
                  <a:lnTo>
                    <a:pt x="249" y="364"/>
                  </a:lnTo>
                  <a:lnTo>
                    <a:pt x="249" y="370"/>
                  </a:lnTo>
                  <a:lnTo>
                    <a:pt x="238" y="382"/>
                  </a:lnTo>
                  <a:lnTo>
                    <a:pt x="232" y="382"/>
                  </a:lnTo>
                  <a:lnTo>
                    <a:pt x="226" y="370"/>
                  </a:lnTo>
                  <a:lnTo>
                    <a:pt x="215" y="359"/>
                  </a:lnTo>
                  <a:lnTo>
                    <a:pt x="203" y="370"/>
                  </a:lnTo>
                  <a:lnTo>
                    <a:pt x="203" y="376"/>
                  </a:lnTo>
                  <a:lnTo>
                    <a:pt x="209" y="382"/>
                  </a:lnTo>
                  <a:lnTo>
                    <a:pt x="203" y="405"/>
                  </a:lnTo>
                  <a:lnTo>
                    <a:pt x="203" y="428"/>
                  </a:lnTo>
                  <a:lnTo>
                    <a:pt x="186" y="451"/>
                  </a:lnTo>
                  <a:lnTo>
                    <a:pt x="174" y="457"/>
                  </a:lnTo>
                  <a:lnTo>
                    <a:pt x="162" y="451"/>
                  </a:lnTo>
                  <a:lnTo>
                    <a:pt x="157" y="451"/>
                  </a:lnTo>
                  <a:lnTo>
                    <a:pt x="157" y="469"/>
                  </a:lnTo>
                  <a:lnTo>
                    <a:pt x="162" y="474"/>
                  </a:lnTo>
                  <a:lnTo>
                    <a:pt x="162" y="480"/>
                  </a:lnTo>
                  <a:lnTo>
                    <a:pt x="157" y="486"/>
                  </a:lnTo>
                  <a:lnTo>
                    <a:pt x="139" y="486"/>
                  </a:lnTo>
                  <a:lnTo>
                    <a:pt x="139" y="480"/>
                  </a:lnTo>
                  <a:lnTo>
                    <a:pt x="134" y="486"/>
                  </a:lnTo>
                  <a:lnTo>
                    <a:pt x="139" y="503"/>
                  </a:lnTo>
                  <a:lnTo>
                    <a:pt x="139" y="515"/>
                  </a:lnTo>
                  <a:lnTo>
                    <a:pt x="128" y="515"/>
                  </a:lnTo>
                  <a:lnTo>
                    <a:pt x="116" y="527"/>
                  </a:lnTo>
                  <a:lnTo>
                    <a:pt x="122" y="532"/>
                  </a:lnTo>
                  <a:lnTo>
                    <a:pt x="122" y="544"/>
                  </a:lnTo>
                  <a:lnTo>
                    <a:pt x="110" y="550"/>
                  </a:lnTo>
                  <a:lnTo>
                    <a:pt x="105" y="561"/>
                  </a:lnTo>
                  <a:lnTo>
                    <a:pt x="105" y="631"/>
                  </a:lnTo>
                  <a:lnTo>
                    <a:pt x="93" y="619"/>
                  </a:lnTo>
                  <a:lnTo>
                    <a:pt x="87" y="619"/>
                  </a:lnTo>
                  <a:lnTo>
                    <a:pt x="76" y="608"/>
                  </a:lnTo>
                  <a:lnTo>
                    <a:pt x="76" y="602"/>
                  </a:lnTo>
                  <a:lnTo>
                    <a:pt x="70" y="596"/>
                  </a:lnTo>
                  <a:lnTo>
                    <a:pt x="0" y="330"/>
                  </a:lnTo>
                  <a:lnTo>
                    <a:pt x="0" y="324"/>
                  </a:lnTo>
                  <a:close/>
                </a:path>
              </a:pathLst>
            </a:custGeom>
            <a:solidFill>
              <a:schemeClr val="accent6">
                <a:lumMod val="40000"/>
                <a:lumOff val="60000"/>
              </a:schemeClr>
            </a:solidFill>
            <a:ln w="0">
              <a:solidFill>
                <a:srgbClr val="000000"/>
              </a:solidFill>
              <a:prstDash val="solid"/>
              <a:round/>
              <a:headEnd/>
              <a:tailEnd/>
            </a:ln>
          </p:spPr>
          <p:txBody>
            <a:bodyPr/>
            <a:lstStyle/>
            <a:p>
              <a:endParaRPr lang="en-US"/>
            </a:p>
          </p:txBody>
        </p:sp>
        <p:sp>
          <p:nvSpPr>
            <p:cNvPr id="3103" name="Freeform 32"/>
            <p:cNvSpPr>
              <a:spLocks/>
            </p:cNvSpPr>
            <p:nvPr/>
          </p:nvSpPr>
          <p:spPr bwMode="auto">
            <a:xfrm>
              <a:off x="7740650" y="1684338"/>
              <a:ext cx="241300" cy="565150"/>
            </a:xfrm>
            <a:custGeom>
              <a:avLst/>
              <a:gdLst>
                <a:gd name="T0" fmla="*/ 85861 w 163"/>
                <a:gd name="T1" fmla="*/ 0 h 388"/>
                <a:gd name="T2" fmla="*/ 69577 w 163"/>
                <a:gd name="T3" fmla="*/ 17479 h 388"/>
                <a:gd name="T4" fmla="*/ 69577 w 163"/>
                <a:gd name="T5" fmla="*/ 33501 h 388"/>
                <a:gd name="T6" fmla="*/ 60695 w 163"/>
                <a:gd name="T7" fmla="*/ 50980 h 388"/>
                <a:gd name="T8" fmla="*/ 42931 w 163"/>
                <a:gd name="T9" fmla="*/ 50980 h 388"/>
                <a:gd name="T10" fmla="*/ 42931 w 163"/>
                <a:gd name="T11" fmla="*/ 58263 h 388"/>
                <a:gd name="T12" fmla="*/ 17764 w 163"/>
                <a:gd name="T13" fmla="*/ 58263 h 388"/>
                <a:gd name="T14" fmla="*/ 0 w 163"/>
                <a:gd name="T15" fmla="*/ 75742 h 388"/>
                <a:gd name="T16" fmla="*/ 0 w 163"/>
                <a:gd name="T17" fmla="*/ 84481 h 388"/>
                <a:gd name="T18" fmla="*/ 8882 w 163"/>
                <a:gd name="T19" fmla="*/ 93221 h 388"/>
                <a:gd name="T20" fmla="*/ 26647 w 163"/>
                <a:gd name="T21" fmla="*/ 126722 h 388"/>
                <a:gd name="T22" fmla="*/ 26647 w 163"/>
                <a:gd name="T23" fmla="*/ 168962 h 388"/>
                <a:gd name="T24" fmla="*/ 17764 w 163"/>
                <a:gd name="T25" fmla="*/ 184985 h 388"/>
                <a:gd name="T26" fmla="*/ 17764 w 163"/>
                <a:gd name="T27" fmla="*/ 202464 h 388"/>
                <a:gd name="T28" fmla="*/ 35529 w 163"/>
                <a:gd name="T29" fmla="*/ 218486 h 388"/>
                <a:gd name="T30" fmla="*/ 35529 w 163"/>
                <a:gd name="T31" fmla="*/ 235965 h 388"/>
                <a:gd name="T32" fmla="*/ 26647 w 163"/>
                <a:gd name="T33" fmla="*/ 253444 h 388"/>
                <a:gd name="T34" fmla="*/ 8882 w 163"/>
                <a:gd name="T35" fmla="*/ 269466 h 388"/>
                <a:gd name="T36" fmla="*/ 0 w 163"/>
                <a:gd name="T37" fmla="*/ 286945 h 388"/>
                <a:gd name="T38" fmla="*/ 0 w 163"/>
                <a:gd name="T39" fmla="*/ 311706 h 388"/>
                <a:gd name="T40" fmla="*/ 8882 w 163"/>
                <a:gd name="T41" fmla="*/ 329185 h 388"/>
                <a:gd name="T42" fmla="*/ 8882 w 163"/>
                <a:gd name="T43" fmla="*/ 353947 h 388"/>
                <a:gd name="T44" fmla="*/ 0 w 163"/>
                <a:gd name="T45" fmla="*/ 387448 h 388"/>
                <a:gd name="T46" fmla="*/ 0 w 163"/>
                <a:gd name="T47" fmla="*/ 413667 h 388"/>
                <a:gd name="T48" fmla="*/ 8882 w 163"/>
                <a:gd name="T49" fmla="*/ 429689 h 388"/>
                <a:gd name="T50" fmla="*/ 8882 w 163"/>
                <a:gd name="T51" fmla="*/ 471929 h 388"/>
                <a:gd name="T52" fmla="*/ 17764 w 163"/>
                <a:gd name="T53" fmla="*/ 480669 h 388"/>
                <a:gd name="T54" fmla="*/ 8882 w 163"/>
                <a:gd name="T55" fmla="*/ 489408 h 388"/>
                <a:gd name="T56" fmla="*/ 17764 w 163"/>
                <a:gd name="T57" fmla="*/ 496691 h 388"/>
                <a:gd name="T58" fmla="*/ 17764 w 163"/>
                <a:gd name="T59" fmla="*/ 531649 h 388"/>
                <a:gd name="T60" fmla="*/ 8882 w 163"/>
                <a:gd name="T61" fmla="*/ 547671 h 388"/>
                <a:gd name="T62" fmla="*/ 26647 w 163"/>
                <a:gd name="T63" fmla="*/ 565150 h 388"/>
                <a:gd name="T64" fmla="*/ 155439 w 163"/>
                <a:gd name="T65" fmla="*/ 531649 h 388"/>
                <a:gd name="T66" fmla="*/ 162840 w 163"/>
                <a:gd name="T67" fmla="*/ 514170 h 388"/>
                <a:gd name="T68" fmla="*/ 171723 w 163"/>
                <a:gd name="T69" fmla="*/ 514170 h 388"/>
                <a:gd name="T70" fmla="*/ 180605 w 163"/>
                <a:gd name="T71" fmla="*/ 505431 h 388"/>
                <a:gd name="T72" fmla="*/ 180605 w 163"/>
                <a:gd name="T73" fmla="*/ 496691 h 388"/>
                <a:gd name="T74" fmla="*/ 189487 w 163"/>
                <a:gd name="T75" fmla="*/ 489408 h 388"/>
                <a:gd name="T76" fmla="*/ 198369 w 163"/>
                <a:gd name="T77" fmla="*/ 489408 h 388"/>
                <a:gd name="T78" fmla="*/ 198369 w 163"/>
                <a:gd name="T79" fmla="*/ 480669 h 388"/>
                <a:gd name="T80" fmla="*/ 205771 w 163"/>
                <a:gd name="T81" fmla="*/ 480669 h 388"/>
                <a:gd name="T82" fmla="*/ 214653 w 163"/>
                <a:gd name="T83" fmla="*/ 471929 h 388"/>
                <a:gd name="T84" fmla="*/ 241300 w 163"/>
                <a:gd name="T85" fmla="*/ 480669 h 388"/>
                <a:gd name="T86" fmla="*/ 241300 w 163"/>
                <a:gd name="T87" fmla="*/ 447168 h 388"/>
                <a:gd name="T88" fmla="*/ 223536 w 163"/>
                <a:gd name="T89" fmla="*/ 438428 h 388"/>
                <a:gd name="T90" fmla="*/ 223536 w 163"/>
                <a:gd name="T91" fmla="*/ 429689 h 388"/>
                <a:gd name="T92" fmla="*/ 205771 w 163"/>
                <a:gd name="T93" fmla="*/ 429689 h 388"/>
                <a:gd name="T94" fmla="*/ 205771 w 163"/>
                <a:gd name="T95" fmla="*/ 420949 h 388"/>
                <a:gd name="T96" fmla="*/ 198369 w 163"/>
                <a:gd name="T97" fmla="*/ 413667 h 388"/>
                <a:gd name="T98" fmla="*/ 198369 w 163"/>
                <a:gd name="T99" fmla="*/ 404927 h 388"/>
                <a:gd name="T100" fmla="*/ 189487 w 163"/>
                <a:gd name="T101" fmla="*/ 396188 h 388"/>
                <a:gd name="T102" fmla="*/ 189487 w 163"/>
                <a:gd name="T103" fmla="*/ 387448 h 388"/>
                <a:gd name="T104" fmla="*/ 180605 w 163"/>
                <a:gd name="T105" fmla="*/ 371426 h 388"/>
                <a:gd name="T106" fmla="*/ 85861 w 163"/>
                <a:gd name="T107" fmla="*/ 0 h 3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3"/>
                <a:gd name="T163" fmla="*/ 0 h 388"/>
                <a:gd name="T164" fmla="*/ 163 w 163"/>
                <a:gd name="T165" fmla="*/ 388 h 3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3" h="388">
                  <a:moveTo>
                    <a:pt x="58" y="0"/>
                  </a:moveTo>
                  <a:lnTo>
                    <a:pt x="47" y="12"/>
                  </a:lnTo>
                  <a:lnTo>
                    <a:pt x="47" y="23"/>
                  </a:lnTo>
                  <a:lnTo>
                    <a:pt x="41" y="35"/>
                  </a:lnTo>
                  <a:lnTo>
                    <a:pt x="29" y="35"/>
                  </a:lnTo>
                  <a:lnTo>
                    <a:pt x="29" y="40"/>
                  </a:lnTo>
                  <a:lnTo>
                    <a:pt x="12" y="40"/>
                  </a:lnTo>
                  <a:lnTo>
                    <a:pt x="0" y="52"/>
                  </a:lnTo>
                  <a:lnTo>
                    <a:pt x="0" y="58"/>
                  </a:lnTo>
                  <a:lnTo>
                    <a:pt x="6" y="64"/>
                  </a:lnTo>
                  <a:lnTo>
                    <a:pt x="18" y="87"/>
                  </a:lnTo>
                  <a:lnTo>
                    <a:pt x="18" y="116"/>
                  </a:lnTo>
                  <a:lnTo>
                    <a:pt x="12" y="127"/>
                  </a:lnTo>
                  <a:lnTo>
                    <a:pt x="12" y="139"/>
                  </a:lnTo>
                  <a:lnTo>
                    <a:pt x="24" y="150"/>
                  </a:lnTo>
                  <a:lnTo>
                    <a:pt x="24" y="162"/>
                  </a:lnTo>
                  <a:lnTo>
                    <a:pt x="18" y="174"/>
                  </a:lnTo>
                  <a:lnTo>
                    <a:pt x="6" y="185"/>
                  </a:lnTo>
                  <a:lnTo>
                    <a:pt x="0" y="197"/>
                  </a:lnTo>
                  <a:lnTo>
                    <a:pt x="0" y="214"/>
                  </a:lnTo>
                  <a:lnTo>
                    <a:pt x="6" y="226"/>
                  </a:lnTo>
                  <a:lnTo>
                    <a:pt x="6" y="243"/>
                  </a:lnTo>
                  <a:lnTo>
                    <a:pt x="0" y="266"/>
                  </a:lnTo>
                  <a:lnTo>
                    <a:pt x="0" y="284"/>
                  </a:lnTo>
                  <a:lnTo>
                    <a:pt x="6" y="295"/>
                  </a:lnTo>
                  <a:lnTo>
                    <a:pt x="6" y="324"/>
                  </a:lnTo>
                  <a:lnTo>
                    <a:pt x="12" y="330"/>
                  </a:lnTo>
                  <a:lnTo>
                    <a:pt x="6" y="336"/>
                  </a:lnTo>
                  <a:lnTo>
                    <a:pt x="12" y="341"/>
                  </a:lnTo>
                  <a:lnTo>
                    <a:pt x="12" y="365"/>
                  </a:lnTo>
                  <a:lnTo>
                    <a:pt x="6" y="376"/>
                  </a:lnTo>
                  <a:lnTo>
                    <a:pt x="18" y="388"/>
                  </a:lnTo>
                  <a:lnTo>
                    <a:pt x="105" y="365"/>
                  </a:lnTo>
                  <a:lnTo>
                    <a:pt x="110" y="353"/>
                  </a:lnTo>
                  <a:lnTo>
                    <a:pt x="116" y="353"/>
                  </a:lnTo>
                  <a:lnTo>
                    <a:pt x="122" y="347"/>
                  </a:lnTo>
                  <a:lnTo>
                    <a:pt x="122" y="341"/>
                  </a:lnTo>
                  <a:lnTo>
                    <a:pt x="128" y="336"/>
                  </a:lnTo>
                  <a:lnTo>
                    <a:pt x="134" y="336"/>
                  </a:lnTo>
                  <a:lnTo>
                    <a:pt x="134" y="330"/>
                  </a:lnTo>
                  <a:lnTo>
                    <a:pt x="139" y="330"/>
                  </a:lnTo>
                  <a:lnTo>
                    <a:pt x="145" y="324"/>
                  </a:lnTo>
                  <a:lnTo>
                    <a:pt x="163" y="330"/>
                  </a:lnTo>
                  <a:lnTo>
                    <a:pt x="163" y="307"/>
                  </a:lnTo>
                  <a:lnTo>
                    <a:pt x="151" y="301"/>
                  </a:lnTo>
                  <a:lnTo>
                    <a:pt x="151" y="295"/>
                  </a:lnTo>
                  <a:lnTo>
                    <a:pt x="139" y="295"/>
                  </a:lnTo>
                  <a:lnTo>
                    <a:pt x="139" y="289"/>
                  </a:lnTo>
                  <a:lnTo>
                    <a:pt x="134" y="284"/>
                  </a:lnTo>
                  <a:lnTo>
                    <a:pt x="134" y="278"/>
                  </a:lnTo>
                  <a:lnTo>
                    <a:pt x="128" y="272"/>
                  </a:lnTo>
                  <a:lnTo>
                    <a:pt x="128" y="266"/>
                  </a:lnTo>
                  <a:lnTo>
                    <a:pt x="122" y="255"/>
                  </a:lnTo>
                  <a:lnTo>
                    <a:pt x="58" y="0"/>
                  </a:lnTo>
                  <a:close/>
                </a:path>
              </a:pathLst>
            </a:custGeom>
            <a:solidFill>
              <a:schemeClr val="accent6">
                <a:lumMod val="40000"/>
                <a:lumOff val="60000"/>
              </a:schemeClr>
            </a:solidFill>
            <a:ln w="0">
              <a:solidFill>
                <a:srgbClr val="000000"/>
              </a:solidFill>
              <a:prstDash val="solid"/>
              <a:round/>
              <a:headEnd/>
              <a:tailEnd/>
            </a:ln>
          </p:spPr>
          <p:txBody>
            <a:bodyPr/>
            <a:lstStyle/>
            <a:p>
              <a:endParaRPr lang="en-US"/>
            </a:p>
          </p:txBody>
        </p:sp>
        <p:sp>
          <p:nvSpPr>
            <p:cNvPr id="3104" name="Freeform 33"/>
            <p:cNvSpPr>
              <a:spLocks/>
            </p:cNvSpPr>
            <p:nvPr/>
          </p:nvSpPr>
          <p:spPr bwMode="auto">
            <a:xfrm>
              <a:off x="7519988" y="1768475"/>
              <a:ext cx="255587" cy="515938"/>
            </a:xfrm>
            <a:custGeom>
              <a:avLst/>
              <a:gdLst>
                <a:gd name="T0" fmla="*/ 118980 w 174"/>
                <a:gd name="T1" fmla="*/ 24847 h 353"/>
                <a:gd name="T2" fmla="*/ 8813 w 174"/>
                <a:gd name="T3" fmla="*/ 51155 h 353"/>
                <a:gd name="T4" fmla="*/ 17627 w 174"/>
                <a:gd name="T5" fmla="*/ 76002 h 353"/>
                <a:gd name="T6" fmla="*/ 0 w 174"/>
                <a:gd name="T7" fmla="*/ 84772 h 353"/>
                <a:gd name="T8" fmla="*/ 17627 w 174"/>
                <a:gd name="T9" fmla="*/ 134465 h 353"/>
                <a:gd name="T10" fmla="*/ 24971 w 174"/>
                <a:gd name="T11" fmla="*/ 143235 h 353"/>
                <a:gd name="T12" fmla="*/ 33784 w 174"/>
                <a:gd name="T13" fmla="*/ 169543 h 353"/>
                <a:gd name="T14" fmla="*/ 24971 w 174"/>
                <a:gd name="T15" fmla="*/ 194390 h 353"/>
                <a:gd name="T16" fmla="*/ 33784 w 174"/>
                <a:gd name="T17" fmla="*/ 219237 h 353"/>
                <a:gd name="T18" fmla="*/ 33784 w 174"/>
                <a:gd name="T19" fmla="*/ 270392 h 353"/>
                <a:gd name="T20" fmla="*/ 42598 w 174"/>
                <a:gd name="T21" fmla="*/ 346395 h 353"/>
                <a:gd name="T22" fmla="*/ 51411 w 174"/>
                <a:gd name="T23" fmla="*/ 363934 h 353"/>
                <a:gd name="T24" fmla="*/ 42598 w 174"/>
                <a:gd name="T25" fmla="*/ 388781 h 353"/>
                <a:gd name="T26" fmla="*/ 58756 w 174"/>
                <a:gd name="T27" fmla="*/ 380011 h 353"/>
                <a:gd name="T28" fmla="*/ 76382 w 174"/>
                <a:gd name="T29" fmla="*/ 388781 h 353"/>
                <a:gd name="T30" fmla="*/ 85196 w 174"/>
                <a:gd name="T31" fmla="*/ 397550 h 353"/>
                <a:gd name="T32" fmla="*/ 118980 w 174"/>
                <a:gd name="T33" fmla="*/ 515938 h 353"/>
                <a:gd name="T34" fmla="*/ 237960 w 174"/>
                <a:gd name="T35" fmla="*/ 473552 h 353"/>
                <a:gd name="T36" fmla="*/ 237960 w 174"/>
                <a:gd name="T37" fmla="*/ 448705 h 353"/>
                <a:gd name="T38" fmla="*/ 229147 w 174"/>
                <a:gd name="T39" fmla="*/ 406319 h 353"/>
                <a:gd name="T40" fmla="*/ 220334 w 174"/>
                <a:gd name="T41" fmla="*/ 330317 h 353"/>
                <a:gd name="T42" fmla="*/ 229147 w 174"/>
                <a:gd name="T43" fmla="*/ 279162 h 353"/>
                <a:gd name="T44" fmla="*/ 220334 w 174"/>
                <a:gd name="T45" fmla="*/ 228007 h 353"/>
                <a:gd name="T46" fmla="*/ 212989 w 174"/>
                <a:gd name="T47" fmla="*/ 211929 h 353"/>
                <a:gd name="T48" fmla="*/ 246774 w 174"/>
                <a:gd name="T49" fmla="*/ 169543 h 353"/>
                <a:gd name="T50" fmla="*/ 255587 w 174"/>
                <a:gd name="T51" fmla="*/ 143235 h 353"/>
                <a:gd name="T52" fmla="*/ 237960 w 174"/>
                <a:gd name="T53" fmla="*/ 118388 h 353"/>
                <a:gd name="T54" fmla="*/ 246774 w 174"/>
                <a:gd name="T55" fmla="*/ 100849 h 353"/>
                <a:gd name="T56" fmla="*/ 237960 w 174"/>
                <a:gd name="T57" fmla="*/ 58463 h 353"/>
                <a:gd name="T58" fmla="*/ 246774 w 174"/>
                <a:gd name="T59" fmla="*/ 42386 h 353"/>
                <a:gd name="T60" fmla="*/ 237960 w 174"/>
                <a:gd name="T61" fmla="*/ 24847 h 353"/>
                <a:gd name="T62" fmla="*/ 229147 w 174"/>
                <a:gd name="T63" fmla="*/ 8769 h 3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4"/>
                <a:gd name="T97" fmla="*/ 0 h 353"/>
                <a:gd name="T98" fmla="*/ 174 w 174"/>
                <a:gd name="T99" fmla="*/ 353 h 3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4" h="353">
                  <a:moveTo>
                    <a:pt x="150" y="0"/>
                  </a:moveTo>
                  <a:lnTo>
                    <a:pt x="81" y="17"/>
                  </a:lnTo>
                  <a:lnTo>
                    <a:pt x="23" y="35"/>
                  </a:lnTo>
                  <a:lnTo>
                    <a:pt x="6" y="35"/>
                  </a:lnTo>
                  <a:lnTo>
                    <a:pt x="12" y="46"/>
                  </a:lnTo>
                  <a:lnTo>
                    <a:pt x="12" y="52"/>
                  </a:lnTo>
                  <a:lnTo>
                    <a:pt x="0" y="52"/>
                  </a:lnTo>
                  <a:lnTo>
                    <a:pt x="0" y="58"/>
                  </a:lnTo>
                  <a:lnTo>
                    <a:pt x="12" y="87"/>
                  </a:lnTo>
                  <a:lnTo>
                    <a:pt x="12" y="92"/>
                  </a:lnTo>
                  <a:lnTo>
                    <a:pt x="17" y="92"/>
                  </a:lnTo>
                  <a:lnTo>
                    <a:pt x="17" y="98"/>
                  </a:lnTo>
                  <a:lnTo>
                    <a:pt x="23" y="110"/>
                  </a:lnTo>
                  <a:lnTo>
                    <a:pt x="23" y="116"/>
                  </a:lnTo>
                  <a:lnTo>
                    <a:pt x="17" y="121"/>
                  </a:lnTo>
                  <a:lnTo>
                    <a:pt x="17" y="133"/>
                  </a:lnTo>
                  <a:lnTo>
                    <a:pt x="23" y="139"/>
                  </a:lnTo>
                  <a:lnTo>
                    <a:pt x="23" y="150"/>
                  </a:lnTo>
                  <a:lnTo>
                    <a:pt x="17" y="156"/>
                  </a:lnTo>
                  <a:lnTo>
                    <a:pt x="23" y="185"/>
                  </a:lnTo>
                  <a:lnTo>
                    <a:pt x="23" y="220"/>
                  </a:lnTo>
                  <a:lnTo>
                    <a:pt x="29" y="237"/>
                  </a:lnTo>
                  <a:lnTo>
                    <a:pt x="35" y="243"/>
                  </a:lnTo>
                  <a:lnTo>
                    <a:pt x="35" y="249"/>
                  </a:lnTo>
                  <a:lnTo>
                    <a:pt x="29" y="255"/>
                  </a:lnTo>
                  <a:lnTo>
                    <a:pt x="29" y="266"/>
                  </a:lnTo>
                  <a:lnTo>
                    <a:pt x="35" y="266"/>
                  </a:lnTo>
                  <a:lnTo>
                    <a:pt x="40" y="260"/>
                  </a:lnTo>
                  <a:lnTo>
                    <a:pt x="46" y="260"/>
                  </a:lnTo>
                  <a:lnTo>
                    <a:pt x="52" y="266"/>
                  </a:lnTo>
                  <a:lnTo>
                    <a:pt x="58" y="266"/>
                  </a:lnTo>
                  <a:lnTo>
                    <a:pt x="58" y="272"/>
                  </a:lnTo>
                  <a:lnTo>
                    <a:pt x="81" y="347"/>
                  </a:lnTo>
                  <a:lnTo>
                    <a:pt x="81" y="353"/>
                  </a:lnTo>
                  <a:lnTo>
                    <a:pt x="168" y="336"/>
                  </a:lnTo>
                  <a:lnTo>
                    <a:pt x="162" y="324"/>
                  </a:lnTo>
                  <a:lnTo>
                    <a:pt x="156" y="318"/>
                  </a:lnTo>
                  <a:lnTo>
                    <a:pt x="162" y="307"/>
                  </a:lnTo>
                  <a:lnTo>
                    <a:pt x="162" y="283"/>
                  </a:lnTo>
                  <a:lnTo>
                    <a:pt x="156" y="278"/>
                  </a:lnTo>
                  <a:lnTo>
                    <a:pt x="156" y="237"/>
                  </a:lnTo>
                  <a:lnTo>
                    <a:pt x="150" y="226"/>
                  </a:lnTo>
                  <a:lnTo>
                    <a:pt x="150" y="202"/>
                  </a:lnTo>
                  <a:lnTo>
                    <a:pt x="156" y="191"/>
                  </a:lnTo>
                  <a:lnTo>
                    <a:pt x="156" y="162"/>
                  </a:lnTo>
                  <a:lnTo>
                    <a:pt x="150" y="156"/>
                  </a:lnTo>
                  <a:lnTo>
                    <a:pt x="150" y="145"/>
                  </a:lnTo>
                  <a:lnTo>
                    <a:pt x="145" y="145"/>
                  </a:lnTo>
                  <a:lnTo>
                    <a:pt x="150" y="133"/>
                  </a:lnTo>
                  <a:lnTo>
                    <a:pt x="168" y="116"/>
                  </a:lnTo>
                  <a:lnTo>
                    <a:pt x="174" y="104"/>
                  </a:lnTo>
                  <a:lnTo>
                    <a:pt x="174" y="98"/>
                  </a:lnTo>
                  <a:lnTo>
                    <a:pt x="168" y="87"/>
                  </a:lnTo>
                  <a:lnTo>
                    <a:pt x="162" y="81"/>
                  </a:lnTo>
                  <a:lnTo>
                    <a:pt x="162" y="69"/>
                  </a:lnTo>
                  <a:lnTo>
                    <a:pt x="168" y="69"/>
                  </a:lnTo>
                  <a:lnTo>
                    <a:pt x="168" y="40"/>
                  </a:lnTo>
                  <a:lnTo>
                    <a:pt x="162" y="40"/>
                  </a:lnTo>
                  <a:lnTo>
                    <a:pt x="168" y="40"/>
                  </a:lnTo>
                  <a:lnTo>
                    <a:pt x="168" y="29"/>
                  </a:lnTo>
                  <a:lnTo>
                    <a:pt x="162" y="23"/>
                  </a:lnTo>
                  <a:lnTo>
                    <a:pt x="162" y="17"/>
                  </a:lnTo>
                  <a:lnTo>
                    <a:pt x="156" y="11"/>
                  </a:lnTo>
                  <a:lnTo>
                    <a:pt x="156" y="6"/>
                  </a:lnTo>
                  <a:lnTo>
                    <a:pt x="150" y="0"/>
                  </a:lnTo>
                  <a:close/>
                </a:path>
              </a:pathLst>
            </a:custGeom>
            <a:solidFill>
              <a:schemeClr val="accent6">
                <a:lumMod val="40000"/>
                <a:lumOff val="60000"/>
              </a:schemeClr>
            </a:solidFill>
            <a:ln w="0">
              <a:solidFill>
                <a:srgbClr val="000000"/>
              </a:solidFill>
              <a:prstDash val="solid"/>
              <a:round/>
              <a:headEnd/>
              <a:tailEnd/>
            </a:ln>
          </p:spPr>
          <p:txBody>
            <a:bodyPr/>
            <a:lstStyle/>
            <a:p>
              <a:endParaRPr lang="en-US"/>
            </a:p>
          </p:txBody>
        </p:sp>
        <p:sp>
          <p:nvSpPr>
            <p:cNvPr id="3105" name="Freeform 34"/>
            <p:cNvSpPr>
              <a:spLocks/>
            </p:cNvSpPr>
            <p:nvPr/>
          </p:nvSpPr>
          <p:spPr bwMode="auto">
            <a:xfrm>
              <a:off x="7639050" y="2157413"/>
              <a:ext cx="530225" cy="227012"/>
            </a:xfrm>
            <a:custGeom>
              <a:avLst/>
              <a:gdLst>
                <a:gd name="T0" fmla="*/ 17723 w 359"/>
                <a:gd name="T1" fmla="*/ 219736 h 156"/>
                <a:gd name="T2" fmla="*/ 110771 w 359"/>
                <a:gd name="T3" fmla="*/ 202274 h 156"/>
                <a:gd name="T4" fmla="*/ 128495 w 359"/>
                <a:gd name="T5" fmla="*/ 211005 h 156"/>
                <a:gd name="T6" fmla="*/ 137356 w 359"/>
                <a:gd name="T7" fmla="*/ 202274 h 156"/>
                <a:gd name="T8" fmla="*/ 256989 w 359"/>
                <a:gd name="T9" fmla="*/ 160073 h 156"/>
                <a:gd name="T10" fmla="*/ 342652 w 359"/>
                <a:gd name="T11" fmla="*/ 142610 h 156"/>
                <a:gd name="T12" fmla="*/ 367760 w 359"/>
                <a:gd name="T13" fmla="*/ 160073 h 156"/>
                <a:gd name="T14" fmla="*/ 385484 w 359"/>
                <a:gd name="T15" fmla="*/ 184811 h 156"/>
                <a:gd name="T16" fmla="*/ 410592 w 359"/>
                <a:gd name="T17" fmla="*/ 177535 h 156"/>
                <a:gd name="T18" fmla="*/ 426839 w 359"/>
                <a:gd name="T19" fmla="*/ 168804 h 156"/>
                <a:gd name="T20" fmla="*/ 444562 w 359"/>
                <a:gd name="T21" fmla="*/ 177535 h 156"/>
                <a:gd name="T22" fmla="*/ 435700 w 359"/>
                <a:gd name="T23" fmla="*/ 211005 h 156"/>
                <a:gd name="T24" fmla="*/ 462285 w 359"/>
                <a:gd name="T25" fmla="*/ 193542 h 156"/>
                <a:gd name="T26" fmla="*/ 496255 w 359"/>
                <a:gd name="T27" fmla="*/ 168804 h 156"/>
                <a:gd name="T28" fmla="*/ 512502 w 359"/>
                <a:gd name="T29" fmla="*/ 142610 h 156"/>
                <a:gd name="T30" fmla="*/ 521363 w 359"/>
                <a:gd name="T31" fmla="*/ 168804 h 156"/>
                <a:gd name="T32" fmla="*/ 521363 w 359"/>
                <a:gd name="T33" fmla="*/ 126603 h 156"/>
                <a:gd name="T34" fmla="*/ 512502 w 359"/>
                <a:gd name="T35" fmla="*/ 75671 h 156"/>
                <a:gd name="T36" fmla="*/ 496255 w 359"/>
                <a:gd name="T37" fmla="*/ 50932 h 156"/>
                <a:gd name="T38" fmla="*/ 478532 w 359"/>
                <a:gd name="T39" fmla="*/ 42201 h 156"/>
                <a:gd name="T40" fmla="*/ 462285 w 359"/>
                <a:gd name="T41" fmla="*/ 50932 h 156"/>
                <a:gd name="T42" fmla="*/ 487393 w 359"/>
                <a:gd name="T43" fmla="*/ 59663 h 156"/>
                <a:gd name="T44" fmla="*/ 496255 w 359"/>
                <a:gd name="T45" fmla="*/ 75671 h 156"/>
                <a:gd name="T46" fmla="*/ 496255 w 359"/>
                <a:gd name="T47" fmla="*/ 93133 h 156"/>
                <a:gd name="T48" fmla="*/ 505117 w 359"/>
                <a:gd name="T49" fmla="*/ 117872 h 156"/>
                <a:gd name="T50" fmla="*/ 478532 w 359"/>
                <a:gd name="T51" fmla="*/ 126603 h 156"/>
                <a:gd name="T52" fmla="*/ 462285 w 359"/>
                <a:gd name="T53" fmla="*/ 135334 h 156"/>
                <a:gd name="T54" fmla="*/ 453424 w 359"/>
                <a:gd name="T55" fmla="*/ 126603 h 156"/>
                <a:gd name="T56" fmla="*/ 453424 w 359"/>
                <a:gd name="T57" fmla="*/ 126603 h 156"/>
                <a:gd name="T58" fmla="*/ 410592 w 359"/>
                <a:gd name="T59" fmla="*/ 101864 h 156"/>
                <a:gd name="T60" fmla="*/ 401730 w 359"/>
                <a:gd name="T61" fmla="*/ 75671 h 156"/>
                <a:gd name="T62" fmla="*/ 367760 w 359"/>
                <a:gd name="T63" fmla="*/ 59663 h 156"/>
                <a:gd name="T64" fmla="*/ 358899 w 359"/>
                <a:gd name="T65" fmla="*/ 50932 h 156"/>
                <a:gd name="T66" fmla="*/ 350037 w 359"/>
                <a:gd name="T67" fmla="*/ 42201 h 156"/>
                <a:gd name="T68" fmla="*/ 358899 w 359"/>
                <a:gd name="T69" fmla="*/ 24738 h 156"/>
                <a:gd name="T70" fmla="*/ 342652 w 359"/>
                <a:gd name="T71" fmla="*/ 17462 h 156"/>
                <a:gd name="T72" fmla="*/ 316067 w 359"/>
                <a:gd name="T73" fmla="*/ 0 h 156"/>
                <a:gd name="T74" fmla="*/ 307206 w 359"/>
                <a:gd name="T75" fmla="*/ 8731 h 156"/>
                <a:gd name="T76" fmla="*/ 282097 w 359"/>
                <a:gd name="T77" fmla="*/ 17462 h 156"/>
                <a:gd name="T78" fmla="*/ 273236 w 359"/>
                <a:gd name="T79" fmla="*/ 42201 h 156"/>
                <a:gd name="T80" fmla="*/ 256989 w 359"/>
                <a:gd name="T81" fmla="*/ 59663 h 156"/>
                <a:gd name="T82" fmla="*/ 0 w 359"/>
                <a:gd name="T83" fmla="*/ 126603 h 1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9"/>
                <a:gd name="T127" fmla="*/ 0 h 156"/>
                <a:gd name="T128" fmla="*/ 359 w 359"/>
                <a:gd name="T129" fmla="*/ 156 h 1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9" h="156">
                  <a:moveTo>
                    <a:pt x="0" y="87"/>
                  </a:moveTo>
                  <a:lnTo>
                    <a:pt x="12" y="151"/>
                  </a:lnTo>
                  <a:lnTo>
                    <a:pt x="23" y="156"/>
                  </a:lnTo>
                  <a:lnTo>
                    <a:pt x="75" y="139"/>
                  </a:lnTo>
                  <a:lnTo>
                    <a:pt x="81" y="151"/>
                  </a:lnTo>
                  <a:lnTo>
                    <a:pt x="87" y="145"/>
                  </a:lnTo>
                  <a:lnTo>
                    <a:pt x="87" y="139"/>
                  </a:lnTo>
                  <a:lnTo>
                    <a:pt x="93" y="139"/>
                  </a:lnTo>
                  <a:lnTo>
                    <a:pt x="98" y="133"/>
                  </a:lnTo>
                  <a:lnTo>
                    <a:pt x="174" y="110"/>
                  </a:lnTo>
                  <a:lnTo>
                    <a:pt x="179" y="116"/>
                  </a:lnTo>
                  <a:lnTo>
                    <a:pt x="232" y="98"/>
                  </a:lnTo>
                  <a:lnTo>
                    <a:pt x="243" y="116"/>
                  </a:lnTo>
                  <a:lnTo>
                    <a:pt x="249" y="110"/>
                  </a:lnTo>
                  <a:lnTo>
                    <a:pt x="255" y="122"/>
                  </a:lnTo>
                  <a:lnTo>
                    <a:pt x="261" y="127"/>
                  </a:lnTo>
                  <a:lnTo>
                    <a:pt x="272" y="127"/>
                  </a:lnTo>
                  <a:lnTo>
                    <a:pt x="278" y="122"/>
                  </a:lnTo>
                  <a:lnTo>
                    <a:pt x="278" y="116"/>
                  </a:lnTo>
                  <a:lnTo>
                    <a:pt x="289" y="116"/>
                  </a:lnTo>
                  <a:lnTo>
                    <a:pt x="295" y="122"/>
                  </a:lnTo>
                  <a:lnTo>
                    <a:pt x="301" y="122"/>
                  </a:lnTo>
                  <a:lnTo>
                    <a:pt x="301" y="133"/>
                  </a:lnTo>
                  <a:lnTo>
                    <a:pt x="295" y="145"/>
                  </a:lnTo>
                  <a:lnTo>
                    <a:pt x="289" y="145"/>
                  </a:lnTo>
                  <a:lnTo>
                    <a:pt x="313" y="133"/>
                  </a:lnTo>
                  <a:lnTo>
                    <a:pt x="324" y="122"/>
                  </a:lnTo>
                  <a:lnTo>
                    <a:pt x="336" y="116"/>
                  </a:lnTo>
                  <a:lnTo>
                    <a:pt x="342" y="104"/>
                  </a:lnTo>
                  <a:lnTo>
                    <a:pt x="347" y="98"/>
                  </a:lnTo>
                  <a:lnTo>
                    <a:pt x="353" y="98"/>
                  </a:lnTo>
                  <a:lnTo>
                    <a:pt x="353" y="116"/>
                  </a:lnTo>
                  <a:lnTo>
                    <a:pt x="359" y="104"/>
                  </a:lnTo>
                  <a:lnTo>
                    <a:pt x="353" y="87"/>
                  </a:lnTo>
                  <a:lnTo>
                    <a:pt x="353" y="70"/>
                  </a:lnTo>
                  <a:lnTo>
                    <a:pt x="347" y="52"/>
                  </a:lnTo>
                  <a:lnTo>
                    <a:pt x="342" y="46"/>
                  </a:lnTo>
                  <a:lnTo>
                    <a:pt x="336" y="35"/>
                  </a:lnTo>
                  <a:lnTo>
                    <a:pt x="330" y="35"/>
                  </a:lnTo>
                  <a:lnTo>
                    <a:pt x="324" y="29"/>
                  </a:lnTo>
                  <a:lnTo>
                    <a:pt x="318" y="29"/>
                  </a:lnTo>
                  <a:lnTo>
                    <a:pt x="313" y="35"/>
                  </a:lnTo>
                  <a:lnTo>
                    <a:pt x="313" y="41"/>
                  </a:lnTo>
                  <a:lnTo>
                    <a:pt x="330" y="41"/>
                  </a:lnTo>
                  <a:lnTo>
                    <a:pt x="330" y="46"/>
                  </a:lnTo>
                  <a:lnTo>
                    <a:pt x="336" y="52"/>
                  </a:lnTo>
                  <a:lnTo>
                    <a:pt x="336" y="70"/>
                  </a:lnTo>
                  <a:lnTo>
                    <a:pt x="336" y="64"/>
                  </a:lnTo>
                  <a:lnTo>
                    <a:pt x="342" y="64"/>
                  </a:lnTo>
                  <a:lnTo>
                    <a:pt x="342" y="81"/>
                  </a:lnTo>
                  <a:lnTo>
                    <a:pt x="336" y="81"/>
                  </a:lnTo>
                  <a:lnTo>
                    <a:pt x="324" y="87"/>
                  </a:lnTo>
                  <a:lnTo>
                    <a:pt x="318" y="87"/>
                  </a:lnTo>
                  <a:lnTo>
                    <a:pt x="313" y="93"/>
                  </a:lnTo>
                  <a:lnTo>
                    <a:pt x="307" y="93"/>
                  </a:lnTo>
                  <a:lnTo>
                    <a:pt x="307" y="87"/>
                  </a:lnTo>
                  <a:lnTo>
                    <a:pt x="313" y="87"/>
                  </a:lnTo>
                  <a:lnTo>
                    <a:pt x="307" y="87"/>
                  </a:lnTo>
                  <a:lnTo>
                    <a:pt x="284" y="75"/>
                  </a:lnTo>
                  <a:lnTo>
                    <a:pt x="278" y="70"/>
                  </a:lnTo>
                  <a:lnTo>
                    <a:pt x="272" y="58"/>
                  </a:lnTo>
                  <a:lnTo>
                    <a:pt x="272" y="52"/>
                  </a:lnTo>
                  <a:lnTo>
                    <a:pt x="261" y="41"/>
                  </a:lnTo>
                  <a:lnTo>
                    <a:pt x="249" y="41"/>
                  </a:lnTo>
                  <a:lnTo>
                    <a:pt x="249" y="35"/>
                  </a:lnTo>
                  <a:lnTo>
                    <a:pt x="243" y="35"/>
                  </a:lnTo>
                  <a:lnTo>
                    <a:pt x="249" y="29"/>
                  </a:lnTo>
                  <a:lnTo>
                    <a:pt x="237" y="29"/>
                  </a:lnTo>
                  <a:lnTo>
                    <a:pt x="243" y="23"/>
                  </a:lnTo>
                  <a:lnTo>
                    <a:pt x="243" y="17"/>
                  </a:lnTo>
                  <a:lnTo>
                    <a:pt x="237" y="17"/>
                  </a:lnTo>
                  <a:lnTo>
                    <a:pt x="232" y="12"/>
                  </a:lnTo>
                  <a:lnTo>
                    <a:pt x="232" y="6"/>
                  </a:lnTo>
                  <a:lnTo>
                    <a:pt x="214" y="0"/>
                  </a:lnTo>
                  <a:lnTo>
                    <a:pt x="214" y="6"/>
                  </a:lnTo>
                  <a:lnTo>
                    <a:pt x="208" y="6"/>
                  </a:lnTo>
                  <a:lnTo>
                    <a:pt x="203" y="12"/>
                  </a:lnTo>
                  <a:lnTo>
                    <a:pt x="191" y="12"/>
                  </a:lnTo>
                  <a:lnTo>
                    <a:pt x="191" y="23"/>
                  </a:lnTo>
                  <a:lnTo>
                    <a:pt x="185" y="29"/>
                  </a:lnTo>
                  <a:lnTo>
                    <a:pt x="174" y="29"/>
                  </a:lnTo>
                  <a:lnTo>
                    <a:pt x="174" y="41"/>
                  </a:lnTo>
                  <a:lnTo>
                    <a:pt x="168" y="41"/>
                  </a:lnTo>
                  <a:lnTo>
                    <a:pt x="0" y="87"/>
                  </a:lnTo>
                  <a:close/>
                </a:path>
              </a:pathLst>
            </a:custGeom>
            <a:solidFill>
              <a:schemeClr val="bg1"/>
            </a:solidFill>
            <a:ln w="0">
              <a:solidFill>
                <a:srgbClr val="000000"/>
              </a:solidFill>
              <a:prstDash val="solid"/>
              <a:round/>
              <a:headEnd/>
              <a:tailEnd/>
            </a:ln>
          </p:spPr>
          <p:txBody>
            <a:bodyPr/>
            <a:lstStyle/>
            <a:p>
              <a:endParaRPr lang="en-US"/>
            </a:p>
          </p:txBody>
        </p:sp>
        <p:sp>
          <p:nvSpPr>
            <p:cNvPr id="3106" name="Freeform 35"/>
            <p:cNvSpPr>
              <a:spLocks/>
            </p:cNvSpPr>
            <p:nvPr/>
          </p:nvSpPr>
          <p:spPr bwMode="auto">
            <a:xfrm>
              <a:off x="7904163" y="2300288"/>
              <a:ext cx="136525" cy="134937"/>
            </a:xfrm>
            <a:custGeom>
              <a:avLst/>
              <a:gdLst>
                <a:gd name="T0" fmla="*/ 17616 w 93"/>
                <a:gd name="T1" fmla="*/ 134937 h 93"/>
                <a:gd name="T2" fmla="*/ 17616 w 93"/>
                <a:gd name="T3" fmla="*/ 118977 h 93"/>
                <a:gd name="T4" fmla="*/ 8808 w 93"/>
                <a:gd name="T5" fmla="*/ 118977 h 93"/>
                <a:gd name="T6" fmla="*/ 8808 w 93"/>
                <a:gd name="T7" fmla="*/ 110271 h 93"/>
                <a:gd name="T8" fmla="*/ 17616 w 93"/>
                <a:gd name="T9" fmla="*/ 110271 h 93"/>
                <a:gd name="T10" fmla="*/ 17616 w 93"/>
                <a:gd name="T11" fmla="*/ 101565 h 93"/>
                <a:gd name="T12" fmla="*/ 8808 w 93"/>
                <a:gd name="T13" fmla="*/ 50783 h 93"/>
                <a:gd name="T14" fmla="*/ 0 w 93"/>
                <a:gd name="T15" fmla="*/ 26117 h 93"/>
                <a:gd name="T16" fmla="*/ 42572 w 93"/>
                <a:gd name="T17" fmla="*/ 17411 h 93"/>
                <a:gd name="T18" fmla="*/ 77805 w 93"/>
                <a:gd name="T19" fmla="*/ 0 h 93"/>
                <a:gd name="T20" fmla="*/ 93953 w 93"/>
                <a:gd name="T21" fmla="*/ 26117 h 93"/>
                <a:gd name="T22" fmla="*/ 102761 w 93"/>
                <a:gd name="T23" fmla="*/ 17411 h 93"/>
                <a:gd name="T24" fmla="*/ 111569 w 93"/>
                <a:gd name="T25" fmla="*/ 34822 h 93"/>
                <a:gd name="T26" fmla="*/ 120377 w 93"/>
                <a:gd name="T27" fmla="*/ 42077 h 93"/>
                <a:gd name="T28" fmla="*/ 136525 w 93"/>
                <a:gd name="T29" fmla="*/ 42077 h 93"/>
                <a:gd name="T30" fmla="*/ 111569 w 93"/>
                <a:gd name="T31" fmla="*/ 68194 h 93"/>
                <a:gd name="T32" fmla="*/ 120377 w 93"/>
                <a:gd name="T33" fmla="*/ 76900 h 93"/>
                <a:gd name="T34" fmla="*/ 111569 w 93"/>
                <a:gd name="T35" fmla="*/ 76900 h 93"/>
                <a:gd name="T36" fmla="*/ 102761 w 93"/>
                <a:gd name="T37" fmla="*/ 84154 h 93"/>
                <a:gd name="T38" fmla="*/ 77805 w 93"/>
                <a:gd name="T39" fmla="*/ 92860 h 93"/>
                <a:gd name="T40" fmla="*/ 51380 w 93"/>
                <a:gd name="T41" fmla="*/ 118977 h 93"/>
                <a:gd name="T42" fmla="*/ 42572 w 93"/>
                <a:gd name="T43" fmla="*/ 118977 h 93"/>
                <a:gd name="T44" fmla="*/ 35232 w 93"/>
                <a:gd name="T45" fmla="*/ 126231 h 93"/>
                <a:gd name="T46" fmla="*/ 26424 w 93"/>
                <a:gd name="T47" fmla="*/ 126231 h 93"/>
                <a:gd name="T48" fmla="*/ 17616 w 93"/>
                <a:gd name="T49" fmla="*/ 134937 h 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93"/>
                <a:gd name="T77" fmla="*/ 93 w 93"/>
                <a:gd name="T78" fmla="*/ 93 h 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93">
                  <a:moveTo>
                    <a:pt x="12" y="93"/>
                  </a:moveTo>
                  <a:lnTo>
                    <a:pt x="12" y="82"/>
                  </a:lnTo>
                  <a:lnTo>
                    <a:pt x="6" y="82"/>
                  </a:lnTo>
                  <a:lnTo>
                    <a:pt x="6" y="76"/>
                  </a:lnTo>
                  <a:lnTo>
                    <a:pt x="12" y="76"/>
                  </a:lnTo>
                  <a:lnTo>
                    <a:pt x="12" y="70"/>
                  </a:lnTo>
                  <a:lnTo>
                    <a:pt x="6" y="35"/>
                  </a:lnTo>
                  <a:lnTo>
                    <a:pt x="0" y="18"/>
                  </a:lnTo>
                  <a:lnTo>
                    <a:pt x="29" y="12"/>
                  </a:lnTo>
                  <a:lnTo>
                    <a:pt x="53" y="0"/>
                  </a:lnTo>
                  <a:lnTo>
                    <a:pt x="64" y="18"/>
                  </a:lnTo>
                  <a:lnTo>
                    <a:pt x="70" y="12"/>
                  </a:lnTo>
                  <a:lnTo>
                    <a:pt x="76" y="24"/>
                  </a:lnTo>
                  <a:lnTo>
                    <a:pt x="82" y="29"/>
                  </a:lnTo>
                  <a:lnTo>
                    <a:pt x="93" y="29"/>
                  </a:lnTo>
                  <a:lnTo>
                    <a:pt x="76" y="47"/>
                  </a:lnTo>
                  <a:lnTo>
                    <a:pt x="82" y="53"/>
                  </a:lnTo>
                  <a:lnTo>
                    <a:pt x="76" y="53"/>
                  </a:lnTo>
                  <a:lnTo>
                    <a:pt x="70" y="58"/>
                  </a:lnTo>
                  <a:lnTo>
                    <a:pt x="53" y="64"/>
                  </a:lnTo>
                  <a:lnTo>
                    <a:pt x="35" y="82"/>
                  </a:lnTo>
                  <a:lnTo>
                    <a:pt x="29" y="82"/>
                  </a:lnTo>
                  <a:lnTo>
                    <a:pt x="24" y="87"/>
                  </a:lnTo>
                  <a:lnTo>
                    <a:pt x="18" y="87"/>
                  </a:lnTo>
                  <a:lnTo>
                    <a:pt x="12" y="93"/>
                  </a:lnTo>
                  <a:close/>
                </a:path>
              </a:pathLst>
            </a:custGeom>
            <a:solidFill>
              <a:schemeClr val="accent6">
                <a:lumMod val="40000"/>
                <a:lumOff val="60000"/>
              </a:schemeClr>
            </a:solidFill>
            <a:ln w="0">
              <a:solidFill>
                <a:srgbClr val="000000"/>
              </a:solidFill>
              <a:prstDash val="solid"/>
              <a:round/>
              <a:headEnd/>
              <a:tailEnd/>
            </a:ln>
          </p:spPr>
          <p:txBody>
            <a:bodyPr/>
            <a:lstStyle/>
            <a:p>
              <a:endParaRPr lang="en-US"/>
            </a:p>
          </p:txBody>
        </p:sp>
        <p:sp>
          <p:nvSpPr>
            <p:cNvPr id="3107" name="Freeform 36"/>
            <p:cNvSpPr>
              <a:spLocks/>
            </p:cNvSpPr>
            <p:nvPr/>
          </p:nvSpPr>
          <p:spPr bwMode="auto">
            <a:xfrm>
              <a:off x="7656513" y="2317750"/>
              <a:ext cx="265112" cy="227013"/>
            </a:xfrm>
            <a:custGeom>
              <a:avLst/>
              <a:gdLst>
                <a:gd name="T0" fmla="*/ 34065 w 179"/>
                <a:gd name="T1" fmla="*/ 227013 h 156"/>
                <a:gd name="T2" fmla="*/ 16292 w 179"/>
                <a:gd name="T3" fmla="*/ 211006 h 156"/>
                <a:gd name="T4" fmla="*/ 42951 w 179"/>
                <a:gd name="T5" fmla="*/ 193543 h 156"/>
                <a:gd name="T6" fmla="*/ 34065 w 179"/>
                <a:gd name="T7" fmla="*/ 184812 h 156"/>
                <a:gd name="T8" fmla="*/ 0 w 179"/>
                <a:gd name="T9" fmla="*/ 59664 h 156"/>
                <a:gd name="T10" fmla="*/ 16292 w 179"/>
                <a:gd name="T11" fmla="*/ 66940 h 156"/>
                <a:gd name="T12" fmla="*/ 93308 w 179"/>
                <a:gd name="T13" fmla="*/ 42201 h 156"/>
                <a:gd name="T14" fmla="*/ 102194 w 179"/>
                <a:gd name="T15" fmla="*/ 59664 h 156"/>
                <a:gd name="T16" fmla="*/ 111080 w 179"/>
                <a:gd name="T17" fmla="*/ 50932 h 156"/>
                <a:gd name="T18" fmla="*/ 111080 w 179"/>
                <a:gd name="T19" fmla="*/ 42201 h 156"/>
                <a:gd name="T20" fmla="*/ 119967 w 179"/>
                <a:gd name="T21" fmla="*/ 42201 h 156"/>
                <a:gd name="T22" fmla="*/ 136259 w 179"/>
                <a:gd name="T23" fmla="*/ 33470 h 156"/>
                <a:gd name="T24" fmla="*/ 239934 w 179"/>
                <a:gd name="T25" fmla="*/ 0 h 156"/>
                <a:gd name="T26" fmla="*/ 265112 w 179"/>
                <a:gd name="T27" fmla="*/ 75671 h 156"/>
                <a:gd name="T28" fmla="*/ 265112 w 179"/>
                <a:gd name="T29" fmla="*/ 84402 h 156"/>
                <a:gd name="T30" fmla="*/ 256226 w 179"/>
                <a:gd name="T31" fmla="*/ 93134 h 156"/>
                <a:gd name="T32" fmla="*/ 256226 w 179"/>
                <a:gd name="T33" fmla="*/ 101865 h 156"/>
                <a:gd name="T34" fmla="*/ 265112 w 179"/>
                <a:gd name="T35" fmla="*/ 101865 h 156"/>
                <a:gd name="T36" fmla="*/ 265112 w 179"/>
                <a:gd name="T37" fmla="*/ 117872 h 156"/>
                <a:gd name="T38" fmla="*/ 239934 w 179"/>
                <a:gd name="T39" fmla="*/ 117872 h 156"/>
                <a:gd name="T40" fmla="*/ 239934 w 179"/>
                <a:gd name="T41" fmla="*/ 126603 h 156"/>
                <a:gd name="T42" fmla="*/ 213274 w 179"/>
                <a:gd name="T43" fmla="*/ 126603 h 156"/>
                <a:gd name="T44" fmla="*/ 196983 w 179"/>
                <a:gd name="T45" fmla="*/ 142611 h 156"/>
                <a:gd name="T46" fmla="*/ 179210 w 179"/>
                <a:gd name="T47" fmla="*/ 151342 h 156"/>
                <a:gd name="T48" fmla="*/ 179210 w 179"/>
                <a:gd name="T49" fmla="*/ 160073 h 156"/>
                <a:gd name="T50" fmla="*/ 145145 w 179"/>
                <a:gd name="T51" fmla="*/ 160073 h 156"/>
                <a:gd name="T52" fmla="*/ 145145 w 179"/>
                <a:gd name="T53" fmla="*/ 168805 h 156"/>
                <a:gd name="T54" fmla="*/ 127372 w 179"/>
                <a:gd name="T55" fmla="*/ 168805 h 156"/>
                <a:gd name="T56" fmla="*/ 111080 w 179"/>
                <a:gd name="T57" fmla="*/ 177536 h 156"/>
                <a:gd name="T58" fmla="*/ 93308 w 179"/>
                <a:gd name="T59" fmla="*/ 193543 h 156"/>
                <a:gd name="T60" fmla="*/ 84421 w 179"/>
                <a:gd name="T61" fmla="*/ 193543 h 156"/>
                <a:gd name="T62" fmla="*/ 77016 w 179"/>
                <a:gd name="T63" fmla="*/ 202274 h 156"/>
                <a:gd name="T64" fmla="*/ 68129 w 179"/>
                <a:gd name="T65" fmla="*/ 202274 h 156"/>
                <a:gd name="T66" fmla="*/ 59243 w 179"/>
                <a:gd name="T67" fmla="*/ 211006 h 156"/>
                <a:gd name="T68" fmla="*/ 50356 w 179"/>
                <a:gd name="T69" fmla="*/ 211006 h 156"/>
                <a:gd name="T70" fmla="*/ 50356 w 179"/>
                <a:gd name="T71" fmla="*/ 219737 h 156"/>
                <a:gd name="T72" fmla="*/ 42951 w 179"/>
                <a:gd name="T73" fmla="*/ 227013 h 156"/>
                <a:gd name="T74" fmla="*/ 34065 w 179"/>
                <a:gd name="T75" fmla="*/ 227013 h 1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9"/>
                <a:gd name="T115" fmla="*/ 0 h 156"/>
                <a:gd name="T116" fmla="*/ 179 w 179"/>
                <a:gd name="T117" fmla="*/ 156 h 1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9" h="156">
                  <a:moveTo>
                    <a:pt x="23" y="156"/>
                  </a:moveTo>
                  <a:lnTo>
                    <a:pt x="11" y="145"/>
                  </a:lnTo>
                  <a:lnTo>
                    <a:pt x="29" y="133"/>
                  </a:lnTo>
                  <a:lnTo>
                    <a:pt x="23" y="127"/>
                  </a:lnTo>
                  <a:lnTo>
                    <a:pt x="0" y="41"/>
                  </a:lnTo>
                  <a:lnTo>
                    <a:pt x="11" y="46"/>
                  </a:lnTo>
                  <a:lnTo>
                    <a:pt x="63" y="29"/>
                  </a:lnTo>
                  <a:lnTo>
                    <a:pt x="69" y="41"/>
                  </a:lnTo>
                  <a:lnTo>
                    <a:pt x="75" y="35"/>
                  </a:lnTo>
                  <a:lnTo>
                    <a:pt x="75" y="29"/>
                  </a:lnTo>
                  <a:lnTo>
                    <a:pt x="81" y="29"/>
                  </a:lnTo>
                  <a:lnTo>
                    <a:pt x="92" y="23"/>
                  </a:lnTo>
                  <a:lnTo>
                    <a:pt x="162" y="0"/>
                  </a:lnTo>
                  <a:lnTo>
                    <a:pt x="179" y="52"/>
                  </a:lnTo>
                  <a:lnTo>
                    <a:pt x="179" y="58"/>
                  </a:lnTo>
                  <a:lnTo>
                    <a:pt x="173" y="64"/>
                  </a:lnTo>
                  <a:lnTo>
                    <a:pt x="173" y="70"/>
                  </a:lnTo>
                  <a:lnTo>
                    <a:pt x="179" y="70"/>
                  </a:lnTo>
                  <a:lnTo>
                    <a:pt x="179" y="81"/>
                  </a:lnTo>
                  <a:lnTo>
                    <a:pt x="162" y="81"/>
                  </a:lnTo>
                  <a:lnTo>
                    <a:pt x="162" y="87"/>
                  </a:lnTo>
                  <a:lnTo>
                    <a:pt x="144" y="87"/>
                  </a:lnTo>
                  <a:lnTo>
                    <a:pt x="133" y="98"/>
                  </a:lnTo>
                  <a:lnTo>
                    <a:pt x="121" y="104"/>
                  </a:lnTo>
                  <a:lnTo>
                    <a:pt x="121" y="110"/>
                  </a:lnTo>
                  <a:lnTo>
                    <a:pt x="98" y="110"/>
                  </a:lnTo>
                  <a:lnTo>
                    <a:pt x="98" y="116"/>
                  </a:lnTo>
                  <a:lnTo>
                    <a:pt x="86" y="116"/>
                  </a:lnTo>
                  <a:lnTo>
                    <a:pt x="75" y="122"/>
                  </a:lnTo>
                  <a:lnTo>
                    <a:pt x="63" y="133"/>
                  </a:lnTo>
                  <a:lnTo>
                    <a:pt x="57" y="133"/>
                  </a:lnTo>
                  <a:lnTo>
                    <a:pt x="52" y="139"/>
                  </a:lnTo>
                  <a:lnTo>
                    <a:pt x="46" y="139"/>
                  </a:lnTo>
                  <a:lnTo>
                    <a:pt x="40" y="145"/>
                  </a:lnTo>
                  <a:lnTo>
                    <a:pt x="34" y="145"/>
                  </a:lnTo>
                  <a:lnTo>
                    <a:pt x="34" y="151"/>
                  </a:lnTo>
                  <a:lnTo>
                    <a:pt x="29" y="156"/>
                  </a:lnTo>
                  <a:lnTo>
                    <a:pt x="23" y="156"/>
                  </a:lnTo>
                  <a:close/>
                </a:path>
              </a:pathLst>
            </a:custGeom>
            <a:solidFill>
              <a:schemeClr val="accent6">
                <a:lumMod val="40000"/>
                <a:lumOff val="60000"/>
              </a:schemeClr>
            </a:solidFill>
            <a:ln w="0">
              <a:solidFill>
                <a:srgbClr val="000000"/>
              </a:solidFill>
              <a:prstDash val="solid"/>
              <a:round/>
              <a:headEnd/>
              <a:tailEnd/>
            </a:ln>
          </p:spPr>
          <p:txBody>
            <a:bodyPr/>
            <a:lstStyle/>
            <a:p>
              <a:endParaRPr lang="en-US"/>
            </a:p>
          </p:txBody>
        </p:sp>
        <p:sp>
          <p:nvSpPr>
            <p:cNvPr id="3108" name="Freeform 37"/>
            <p:cNvSpPr>
              <a:spLocks/>
            </p:cNvSpPr>
            <p:nvPr/>
          </p:nvSpPr>
          <p:spPr bwMode="auto">
            <a:xfrm>
              <a:off x="6843713" y="1819275"/>
              <a:ext cx="855662" cy="801688"/>
            </a:xfrm>
            <a:custGeom>
              <a:avLst/>
              <a:gdLst>
                <a:gd name="T0" fmla="*/ 85714 w 579"/>
                <a:gd name="T1" fmla="*/ 607472 h 549"/>
                <a:gd name="T2" fmla="*/ 101970 w 579"/>
                <a:gd name="T3" fmla="*/ 565124 h 549"/>
                <a:gd name="T4" fmla="*/ 85714 w 579"/>
                <a:gd name="T5" fmla="*/ 489190 h 549"/>
                <a:gd name="T6" fmla="*/ 76847 w 579"/>
                <a:gd name="T7" fmla="*/ 455604 h 549"/>
                <a:gd name="T8" fmla="*/ 144827 w 579"/>
                <a:gd name="T9" fmla="*/ 422018 h 549"/>
                <a:gd name="T10" fmla="*/ 255664 w 579"/>
                <a:gd name="T11" fmla="*/ 413256 h 549"/>
                <a:gd name="T12" fmla="*/ 282265 w 579"/>
                <a:gd name="T13" fmla="*/ 422018 h 549"/>
                <a:gd name="T14" fmla="*/ 350245 w 579"/>
                <a:gd name="T15" fmla="*/ 397193 h 549"/>
                <a:gd name="T16" fmla="*/ 367979 w 579"/>
                <a:gd name="T17" fmla="*/ 397193 h 549"/>
                <a:gd name="T18" fmla="*/ 393102 w 579"/>
                <a:gd name="T19" fmla="*/ 354845 h 549"/>
                <a:gd name="T20" fmla="*/ 410836 w 579"/>
                <a:gd name="T21" fmla="*/ 362147 h 549"/>
                <a:gd name="T22" fmla="*/ 427092 w 579"/>
                <a:gd name="T23" fmla="*/ 337322 h 549"/>
                <a:gd name="T24" fmla="*/ 418225 w 579"/>
                <a:gd name="T25" fmla="*/ 261388 h 549"/>
                <a:gd name="T26" fmla="*/ 401969 w 579"/>
                <a:gd name="T27" fmla="*/ 252627 h 549"/>
                <a:gd name="T28" fmla="*/ 427092 w 579"/>
                <a:gd name="T29" fmla="*/ 243865 h 549"/>
                <a:gd name="T30" fmla="*/ 418225 w 579"/>
                <a:gd name="T31" fmla="*/ 227802 h 549"/>
                <a:gd name="T32" fmla="*/ 401969 w 579"/>
                <a:gd name="T33" fmla="*/ 219040 h 549"/>
                <a:gd name="T34" fmla="*/ 410836 w 579"/>
                <a:gd name="T35" fmla="*/ 176693 h 549"/>
                <a:gd name="T36" fmla="*/ 452215 w 579"/>
                <a:gd name="T37" fmla="*/ 125583 h 549"/>
                <a:gd name="T38" fmla="*/ 478816 w 579"/>
                <a:gd name="T39" fmla="*/ 83235 h 549"/>
                <a:gd name="T40" fmla="*/ 537929 w 579"/>
                <a:gd name="T41" fmla="*/ 42348 h 549"/>
                <a:gd name="T42" fmla="*/ 614776 w 579"/>
                <a:gd name="T43" fmla="*/ 24825 h 549"/>
                <a:gd name="T44" fmla="*/ 684234 w 579"/>
                <a:gd name="T45" fmla="*/ 0 h 549"/>
                <a:gd name="T46" fmla="*/ 684234 w 579"/>
                <a:gd name="T47" fmla="*/ 24825 h 549"/>
                <a:gd name="T48" fmla="*/ 693101 w 579"/>
                <a:gd name="T49" fmla="*/ 83235 h 549"/>
                <a:gd name="T50" fmla="*/ 700490 w 579"/>
                <a:gd name="T51" fmla="*/ 91997 h 549"/>
                <a:gd name="T52" fmla="*/ 709357 w 579"/>
                <a:gd name="T53" fmla="*/ 125583 h 549"/>
                <a:gd name="T54" fmla="*/ 700490 w 579"/>
                <a:gd name="T55" fmla="*/ 143106 h 549"/>
                <a:gd name="T56" fmla="*/ 709357 w 579"/>
                <a:gd name="T57" fmla="*/ 167931 h 549"/>
                <a:gd name="T58" fmla="*/ 700490 w 579"/>
                <a:gd name="T59" fmla="*/ 176693 h 549"/>
                <a:gd name="T60" fmla="*/ 709357 w 579"/>
                <a:gd name="T61" fmla="*/ 252627 h 549"/>
                <a:gd name="T62" fmla="*/ 709357 w 579"/>
                <a:gd name="T63" fmla="*/ 261388 h 549"/>
                <a:gd name="T64" fmla="*/ 727091 w 579"/>
                <a:gd name="T65" fmla="*/ 312498 h 549"/>
                <a:gd name="T66" fmla="*/ 718224 w 579"/>
                <a:gd name="T67" fmla="*/ 337322 h 549"/>
                <a:gd name="T68" fmla="*/ 734480 w 579"/>
                <a:gd name="T69" fmla="*/ 328561 h 549"/>
                <a:gd name="T70" fmla="*/ 761081 w 579"/>
                <a:gd name="T71" fmla="*/ 346084 h 549"/>
                <a:gd name="T72" fmla="*/ 846795 w 579"/>
                <a:gd name="T73" fmla="*/ 683406 h 549"/>
                <a:gd name="T74" fmla="*/ 829061 w 579"/>
                <a:gd name="T75" fmla="*/ 709691 h 549"/>
                <a:gd name="T76" fmla="*/ 837928 w 579"/>
                <a:gd name="T77" fmla="*/ 743277 h 549"/>
                <a:gd name="T78" fmla="*/ 846795 w 579"/>
                <a:gd name="T79" fmla="*/ 768102 h 549"/>
                <a:gd name="T80" fmla="*/ 837928 w 579"/>
                <a:gd name="T81" fmla="*/ 801688 h 549"/>
                <a:gd name="T82" fmla="*/ 820194 w 579"/>
                <a:gd name="T83" fmla="*/ 785625 h 549"/>
                <a:gd name="T84" fmla="*/ 700490 w 579"/>
                <a:gd name="T85" fmla="*/ 759340 h 549"/>
                <a:gd name="T86" fmla="*/ 666500 w 579"/>
                <a:gd name="T87" fmla="*/ 743277 h 549"/>
                <a:gd name="T88" fmla="*/ 657633 w 579"/>
                <a:gd name="T89" fmla="*/ 718452 h 549"/>
                <a:gd name="T90" fmla="*/ 632510 w 579"/>
                <a:gd name="T91" fmla="*/ 676105 h 549"/>
                <a:gd name="T92" fmla="*/ 598520 w 579"/>
                <a:gd name="T93" fmla="*/ 649820 h 549"/>
                <a:gd name="T94" fmla="*/ 580786 w 579"/>
                <a:gd name="T95" fmla="*/ 641058 h 549"/>
                <a:gd name="T96" fmla="*/ 0 w 579"/>
                <a:gd name="T97" fmla="*/ 692168 h 5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9"/>
                <a:gd name="T148" fmla="*/ 0 h 549"/>
                <a:gd name="T149" fmla="*/ 579 w 579"/>
                <a:gd name="T150" fmla="*/ 549 h 5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9" h="549">
                  <a:moveTo>
                    <a:pt x="0" y="474"/>
                  </a:moveTo>
                  <a:lnTo>
                    <a:pt x="58" y="416"/>
                  </a:lnTo>
                  <a:lnTo>
                    <a:pt x="63" y="405"/>
                  </a:lnTo>
                  <a:lnTo>
                    <a:pt x="69" y="387"/>
                  </a:lnTo>
                  <a:lnTo>
                    <a:pt x="63" y="347"/>
                  </a:lnTo>
                  <a:lnTo>
                    <a:pt x="58" y="335"/>
                  </a:lnTo>
                  <a:lnTo>
                    <a:pt x="52" y="318"/>
                  </a:lnTo>
                  <a:lnTo>
                    <a:pt x="52" y="312"/>
                  </a:lnTo>
                  <a:lnTo>
                    <a:pt x="63" y="301"/>
                  </a:lnTo>
                  <a:lnTo>
                    <a:pt x="98" y="289"/>
                  </a:lnTo>
                  <a:lnTo>
                    <a:pt x="127" y="283"/>
                  </a:lnTo>
                  <a:lnTo>
                    <a:pt x="173" y="283"/>
                  </a:lnTo>
                  <a:lnTo>
                    <a:pt x="179" y="289"/>
                  </a:lnTo>
                  <a:lnTo>
                    <a:pt x="191" y="289"/>
                  </a:lnTo>
                  <a:lnTo>
                    <a:pt x="220" y="277"/>
                  </a:lnTo>
                  <a:lnTo>
                    <a:pt x="237" y="272"/>
                  </a:lnTo>
                  <a:lnTo>
                    <a:pt x="243" y="277"/>
                  </a:lnTo>
                  <a:lnTo>
                    <a:pt x="249" y="272"/>
                  </a:lnTo>
                  <a:lnTo>
                    <a:pt x="260" y="254"/>
                  </a:lnTo>
                  <a:lnTo>
                    <a:pt x="266" y="243"/>
                  </a:lnTo>
                  <a:lnTo>
                    <a:pt x="272" y="243"/>
                  </a:lnTo>
                  <a:lnTo>
                    <a:pt x="278" y="248"/>
                  </a:lnTo>
                  <a:lnTo>
                    <a:pt x="283" y="243"/>
                  </a:lnTo>
                  <a:lnTo>
                    <a:pt x="289" y="231"/>
                  </a:lnTo>
                  <a:lnTo>
                    <a:pt x="289" y="191"/>
                  </a:lnTo>
                  <a:lnTo>
                    <a:pt x="283" y="179"/>
                  </a:lnTo>
                  <a:lnTo>
                    <a:pt x="278" y="179"/>
                  </a:lnTo>
                  <a:lnTo>
                    <a:pt x="272" y="173"/>
                  </a:lnTo>
                  <a:lnTo>
                    <a:pt x="283" y="167"/>
                  </a:lnTo>
                  <a:lnTo>
                    <a:pt x="289" y="167"/>
                  </a:lnTo>
                  <a:lnTo>
                    <a:pt x="289" y="156"/>
                  </a:lnTo>
                  <a:lnTo>
                    <a:pt x="283" y="156"/>
                  </a:lnTo>
                  <a:lnTo>
                    <a:pt x="283" y="150"/>
                  </a:lnTo>
                  <a:lnTo>
                    <a:pt x="272" y="150"/>
                  </a:lnTo>
                  <a:lnTo>
                    <a:pt x="266" y="138"/>
                  </a:lnTo>
                  <a:lnTo>
                    <a:pt x="278" y="121"/>
                  </a:lnTo>
                  <a:lnTo>
                    <a:pt x="283" y="110"/>
                  </a:lnTo>
                  <a:lnTo>
                    <a:pt x="306" y="86"/>
                  </a:lnTo>
                  <a:lnTo>
                    <a:pt x="306" y="69"/>
                  </a:lnTo>
                  <a:lnTo>
                    <a:pt x="324" y="57"/>
                  </a:lnTo>
                  <a:lnTo>
                    <a:pt x="341" y="40"/>
                  </a:lnTo>
                  <a:lnTo>
                    <a:pt x="364" y="29"/>
                  </a:lnTo>
                  <a:lnTo>
                    <a:pt x="399" y="23"/>
                  </a:lnTo>
                  <a:lnTo>
                    <a:pt x="416" y="17"/>
                  </a:lnTo>
                  <a:lnTo>
                    <a:pt x="428" y="11"/>
                  </a:lnTo>
                  <a:lnTo>
                    <a:pt x="463" y="0"/>
                  </a:lnTo>
                  <a:lnTo>
                    <a:pt x="469" y="17"/>
                  </a:lnTo>
                  <a:lnTo>
                    <a:pt x="463" y="17"/>
                  </a:lnTo>
                  <a:lnTo>
                    <a:pt x="463" y="46"/>
                  </a:lnTo>
                  <a:lnTo>
                    <a:pt x="469" y="57"/>
                  </a:lnTo>
                  <a:lnTo>
                    <a:pt x="474" y="52"/>
                  </a:lnTo>
                  <a:lnTo>
                    <a:pt x="474" y="63"/>
                  </a:lnTo>
                  <a:lnTo>
                    <a:pt x="480" y="75"/>
                  </a:lnTo>
                  <a:lnTo>
                    <a:pt x="480" y="86"/>
                  </a:lnTo>
                  <a:lnTo>
                    <a:pt x="474" y="86"/>
                  </a:lnTo>
                  <a:lnTo>
                    <a:pt x="474" y="98"/>
                  </a:lnTo>
                  <a:lnTo>
                    <a:pt x="480" y="104"/>
                  </a:lnTo>
                  <a:lnTo>
                    <a:pt x="480" y="115"/>
                  </a:lnTo>
                  <a:lnTo>
                    <a:pt x="474" y="115"/>
                  </a:lnTo>
                  <a:lnTo>
                    <a:pt x="474" y="121"/>
                  </a:lnTo>
                  <a:lnTo>
                    <a:pt x="480" y="150"/>
                  </a:lnTo>
                  <a:lnTo>
                    <a:pt x="480" y="173"/>
                  </a:lnTo>
                  <a:lnTo>
                    <a:pt x="486" y="173"/>
                  </a:lnTo>
                  <a:lnTo>
                    <a:pt x="480" y="179"/>
                  </a:lnTo>
                  <a:lnTo>
                    <a:pt x="492" y="202"/>
                  </a:lnTo>
                  <a:lnTo>
                    <a:pt x="492" y="214"/>
                  </a:lnTo>
                  <a:lnTo>
                    <a:pt x="486" y="214"/>
                  </a:lnTo>
                  <a:lnTo>
                    <a:pt x="486" y="231"/>
                  </a:lnTo>
                  <a:lnTo>
                    <a:pt x="497" y="231"/>
                  </a:lnTo>
                  <a:lnTo>
                    <a:pt x="497" y="225"/>
                  </a:lnTo>
                  <a:lnTo>
                    <a:pt x="503" y="225"/>
                  </a:lnTo>
                  <a:lnTo>
                    <a:pt x="515" y="237"/>
                  </a:lnTo>
                  <a:lnTo>
                    <a:pt x="538" y="318"/>
                  </a:lnTo>
                  <a:lnTo>
                    <a:pt x="573" y="468"/>
                  </a:lnTo>
                  <a:lnTo>
                    <a:pt x="579" y="474"/>
                  </a:lnTo>
                  <a:lnTo>
                    <a:pt x="561" y="486"/>
                  </a:lnTo>
                  <a:lnTo>
                    <a:pt x="573" y="497"/>
                  </a:lnTo>
                  <a:lnTo>
                    <a:pt x="567" y="509"/>
                  </a:lnTo>
                  <a:lnTo>
                    <a:pt x="567" y="520"/>
                  </a:lnTo>
                  <a:lnTo>
                    <a:pt x="573" y="526"/>
                  </a:lnTo>
                  <a:lnTo>
                    <a:pt x="567" y="526"/>
                  </a:lnTo>
                  <a:lnTo>
                    <a:pt x="567" y="549"/>
                  </a:lnTo>
                  <a:lnTo>
                    <a:pt x="555" y="544"/>
                  </a:lnTo>
                  <a:lnTo>
                    <a:pt x="555" y="538"/>
                  </a:lnTo>
                  <a:lnTo>
                    <a:pt x="550" y="538"/>
                  </a:lnTo>
                  <a:lnTo>
                    <a:pt x="474" y="520"/>
                  </a:lnTo>
                  <a:lnTo>
                    <a:pt x="469" y="515"/>
                  </a:lnTo>
                  <a:lnTo>
                    <a:pt x="451" y="509"/>
                  </a:lnTo>
                  <a:lnTo>
                    <a:pt x="445" y="503"/>
                  </a:lnTo>
                  <a:lnTo>
                    <a:pt x="445" y="492"/>
                  </a:lnTo>
                  <a:lnTo>
                    <a:pt x="428" y="474"/>
                  </a:lnTo>
                  <a:lnTo>
                    <a:pt x="428" y="463"/>
                  </a:lnTo>
                  <a:lnTo>
                    <a:pt x="416" y="451"/>
                  </a:lnTo>
                  <a:lnTo>
                    <a:pt x="405" y="445"/>
                  </a:lnTo>
                  <a:lnTo>
                    <a:pt x="399" y="439"/>
                  </a:lnTo>
                  <a:lnTo>
                    <a:pt x="393" y="439"/>
                  </a:lnTo>
                  <a:lnTo>
                    <a:pt x="5" y="497"/>
                  </a:lnTo>
                  <a:lnTo>
                    <a:pt x="0" y="474"/>
                  </a:lnTo>
                  <a:close/>
                </a:path>
              </a:pathLst>
            </a:custGeom>
            <a:solidFill>
              <a:schemeClr val="bg1"/>
            </a:solidFill>
            <a:ln w="0">
              <a:solidFill>
                <a:srgbClr val="000000"/>
              </a:solidFill>
              <a:prstDash val="solid"/>
              <a:round/>
              <a:headEnd/>
              <a:tailEnd/>
            </a:ln>
          </p:spPr>
          <p:txBody>
            <a:bodyPr/>
            <a:lstStyle/>
            <a:p>
              <a:endParaRPr lang="en-US"/>
            </a:p>
          </p:txBody>
        </p:sp>
        <p:sp>
          <p:nvSpPr>
            <p:cNvPr id="3109" name="Freeform 38"/>
            <p:cNvSpPr>
              <a:spLocks/>
            </p:cNvSpPr>
            <p:nvPr/>
          </p:nvSpPr>
          <p:spPr bwMode="auto">
            <a:xfrm>
              <a:off x="7691438" y="2468563"/>
              <a:ext cx="263525" cy="152400"/>
            </a:xfrm>
            <a:custGeom>
              <a:avLst/>
              <a:gdLst>
                <a:gd name="T0" fmla="*/ 0 w 179"/>
                <a:gd name="T1" fmla="*/ 136281 h 104"/>
                <a:gd name="T2" fmla="*/ 8833 w 179"/>
                <a:gd name="T3" fmla="*/ 118696 h 104"/>
                <a:gd name="T4" fmla="*/ 16194 w 179"/>
                <a:gd name="T5" fmla="*/ 109904 h 104"/>
                <a:gd name="T6" fmla="*/ 33861 w 179"/>
                <a:gd name="T7" fmla="*/ 102577 h 104"/>
                <a:gd name="T8" fmla="*/ 67722 w 179"/>
                <a:gd name="T9" fmla="*/ 68873 h 104"/>
                <a:gd name="T10" fmla="*/ 85388 w 179"/>
                <a:gd name="T11" fmla="*/ 68873 h 104"/>
                <a:gd name="T12" fmla="*/ 92749 w 179"/>
                <a:gd name="T13" fmla="*/ 60081 h 104"/>
                <a:gd name="T14" fmla="*/ 110416 w 179"/>
                <a:gd name="T15" fmla="*/ 51288 h 104"/>
                <a:gd name="T16" fmla="*/ 135443 w 179"/>
                <a:gd name="T17" fmla="*/ 51288 h 104"/>
                <a:gd name="T18" fmla="*/ 170776 w 179"/>
                <a:gd name="T19" fmla="*/ 33704 h 104"/>
                <a:gd name="T20" fmla="*/ 220831 w 179"/>
                <a:gd name="T21" fmla="*/ 0 h 104"/>
                <a:gd name="T22" fmla="*/ 229664 w 179"/>
                <a:gd name="T23" fmla="*/ 0 h 104"/>
                <a:gd name="T24" fmla="*/ 204637 w 179"/>
                <a:gd name="T25" fmla="*/ 26377 h 104"/>
                <a:gd name="T26" fmla="*/ 178137 w 179"/>
                <a:gd name="T27" fmla="*/ 42496 h 104"/>
                <a:gd name="T28" fmla="*/ 186970 w 179"/>
                <a:gd name="T29" fmla="*/ 42496 h 104"/>
                <a:gd name="T30" fmla="*/ 211998 w 179"/>
                <a:gd name="T31" fmla="*/ 33704 h 104"/>
                <a:gd name="T32" fmla="*/ 238497 w 179"/>
                <a:gd name="T33" fmla="*/ 17585 h 104"/>
                <a:gd name="T34" fmla="*/ 263525 w 179"/>
                <a:gd name="T35" fmla="*/ 8792 h 104"/>
                <a:gd name="T36" fmla="*/ 238497 w 179"/>
                <a:gd name="T37" fmla="*/ 33704 h 104"/>
                <a:gd name="T38" fmla="*/ 204637 w 179"/>
                <a:gd name="T39" fmla="*/ 60081 h 104"/>
                <a:gd name="T40" fmla="*/ 161943 w 179"/>
                <a:gd name="T41" fmla="*/ 84992 h 104"/>
                <a:gd name="T42" fmla="*/ 144276 w 179"/>
                <a:gd name="T43" fmla="*/ 102577 h 104"/>
                <a:gd name="T44" fmla="*/ 101582 w 179"/>
                <a:gd name="T45" fmla="*/ 118696 h 104"/>
                <a:gd name="T46" fmla="*/ 76555 w 179"/>
                <a:gd name="T47" fmla="*/ 136281 h 104"/>
                <a:gd name="T48" fmla="*/ 67722 w 179"/>
                <a:gd name="T49" fmla="*/ 145073 h 104"/>
                <a:gd name="T50" fmla="*/ 58888 w 179"/>
                <a:gd name="T51" fmla="*/ 145073 h 104"/>
                <a:gd name="T52" fmla="*/ 76555 w 179"/>
                <a:gd name="T53" fmla="*/ 127488 h 104"/>
                <a:gd name="T54" fmla="*/ 58888 w 179"/>
                <a:gd name="T55" fmla="*/ 127488 h 104"/>
                <a:gd name="T56" fmla="*/ 33861 w 179"/>
                <a:gd name="T57" fmla="*/ 152400 h 104"/>
                <a:gd name="T58" fmla="*/ 16194 w 179"/>
                <a:gd name="T59" fmla="*/ 145073 h 104"/>
                <a:gd name="T60" fmla="*/ 8833 w 179"/>
                <a:gd name="T61" fmla="*/ 136281 h 104"/>
                <a:gd name="T62" fmla="*/ 0 w 179"/>
                <a:gd name="T63" fmla="*/ 136281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104"/>
                <a:gd name="T98" fmla="*/ 179 w 179"/>
                <a:gd name="T99" fmla="*/ 104 h 1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104">
                  <a:moveTo>
                    <a:pt x="0" y="93"/>
                  </a:moveTo>
                  <a:lnTo>
                    <a:pt x="6" y="81"/>
                  </a:lnTo>
                  <a:lnTo>
                    <a:pt x="11" y="75"/>
                  </a:lnTo>
                  <a:lnTo>
                    <a:pt x="23" y="70"/>
                  </a:lnTo>
                  <a:lnTo>
                    <a:pt x="46" y="47"/>
                  </a:lnTo>
                  <a:lnTo>
                    <a:pt x="58" y="47"/>
                  </a:lnTo>
                  <a:lnTo>
                    <a:pt x="63" y="41"/>
                  </a:lnTo>
                  <a:lnTo>
                    <a:pt x="75" y="35"/>
                  </a:lnTo>
                  <a:lnTo>
                    <a:pt x="92" y="35"/>
                  </a:lnTo>
                  <a:lnTo>
                    <a:pt x="116" y="23"/>
                  </a:lnTo>
                  <a:lnTo>
                    <a:pt x="150" y="0"/>
                  </a:lnTo>
                  <a:lnTo>
                    <a:pt x="156" y="0"/>
                  </a:lnTo>
                  <a:lnTo>
                    <a:pt x="139" y="18"/>
                  </a:lnTo>
                  <a:lnTo>
                    <a:pt x="121" y="29"/>
                  </a:lnTo>
                  <a:lnTo>
                    <a:pt x="127" y="29"/>
                  </a:lnTo>
                  <a:lnTo>
                    <a:pt x="144" y="23"/>
                  </a:lnTo>
                  <a:lnTo>
                    <a:pt x="162" y="12"/>
                  </a:lnTo>
                  <a:lnTo>
                    <a:pt x="179" y="6"/>
                  </a:lnTo>
                  <a:lnTo>
                    <a:pt x="162" y="23"/>
                  </a:lnTo>
                  <a:lnTo>
                    <a:pt x="139" y="41"/>
                  </a:lnTo>
                  <a:lnTo>
                    <a:pt x="110" y="58"/>
                  </a:lnTo>
                  <a:lnTo>
                    <a:pt x="98" y="70"/>
                  </a:lnTo>
                  <a:lnTo>
                    <a:pt x="69" y="81"/>
                  </a:lnTo>
                  <a:lnTo>
                    <a:pt x="52" y="93"/>
                  </a:lnTo>
                  <a:lnTo>
                    <a:pt x="46" y="99"/>
                  </a:lnTo>
                  <a:lnTo>
                    <a:pt x="40" y="99"/>
                  </a:lnTo>
                  <a:lnTo>
                    <a:pt x="52" y="87"/>
                  </a:lnTo>
                  <a:lnTo>
                    <a:pt x="40" y="87"/>
                  </a:lnTo>
                  <a:lnTo>
                    <a:pt x="23" y="104"/>
                  </a:lnTo>
                  <a:lnTo>
                    <a:pt x="11" y="99"/>
                  </a:lnTo>
                  <a:lnTo>
                    <a:pt x="6" y="93"/>
                  </a:lnTo>
                  <a:lnTo>
                    <a:pt x="0" y="93"/>
                  </a:lnTo>
                  <a:close/>
                </a:path>
              </a:pathLst>
            </a:custGeom>
            <a:solidFill>
              <a:schemeClr val="bg1"/>
            </a:solidFill>
            <a:ln w="0">
              <a:solidFill>
                <a:srgbClr val="000000"/>
              </a:solidFill>
              <a:prstDash val="solid"/>
              <a:round/>
              <a:headEnd/>
              <a:tailEnd/>
            </a:ln>
          </p:spPr>
          <p:txBody>
            <a:bodyPr/>
            <a:lstStyle/>
            <a:p>
              <a:endParaRPr lang="en-US"/>
            </a:p>
          </p:txBody>
        </p:sp>
        <p:sp>
          <p:nvSpPr>
            <p:cNvPr id="3110" name="Freeform 39"/>
            <p:cNvSpPr>
              <a:spLocks/>
            </p:cNvSpPr>
            <p:nvPr/>
          </p:nvSpPr>
          <p:spPr bwMode="auto">
            <a:xfrm>
              <a:off x="6757988" y="2460625"/>
              <a:ext cx="828675" cy="523875"/>
            </a:xfrm>
            <a:custGeom>
              <a:avLst/>
              <a:gdLst>
                <a:gd name="T0" fmla="*/ 0 w 561"/>
                <a:gd name="T1" fmla="*/ 93393 h 359"/>
                <a:gd name="T2" fmla="*/ 8863 w 561"/>
                <a:gd name="T3" fmla="*/ 93393 h 359"/>
                <a:gd name="T4" fmla="*/ 33974 w 561"/>
                <a:gd name="T5" fmla="*/ 84637 h 359"/>
                <a:gd name="T6" fmla="*/ 67948 w 561"/>
                <a:gd name="T7" fmla="*/ 68585 h 359"/>
                <a:gd name="T8" fmla="*/ 85674 w 561"/>
                <a:gd name="T9" fmla="*/ 51074 h 359"/>
                <a:gd name="T10" fmla="*/ 93060 w 561"/>
                <a:gd name="T11" fmla="*/ 84637 h 359"/>
                <a:gd name="T12" fmla="*/ 666190 w 561"/>
                <a:gd name="T13" fmla="*/ 0 h 359"/>
                <a:gd name="T14" fmla="*/ 675052 w 561"/>
                <a:gd name="T15" fmla="*/ 0 h 359"/>
                <a:gd name="T16" fmla="*/ 700164 w 561"/>
                <a:gd name="T17" fmla="*/ 17511 h 359"/>
                <a:gd name="T18" fmla="*/ 709027 w 561"/>
                <a:gd name="T19" fmla="*/ 35022 h 359"/>
                <a:gd name="T20" fmla="*/ 717889 w 561"/>
                <a:gd name="T21" fmla="*/ 42319 h 359"/>
                <a:gd name="T22" fmla="*/ 717889 w 561"/>
                <a:gd name="T23" fmla="*/ 51074 h 359"/>
                <a:gd name="T24" fmla="*/ 735615 w 561"/>
                <a:gd name="T25" fmla="*/ 68585 h 359"/>
                <a:gd name="T26" fmla="*/ 735615 w 561"/>
                <a:gd name="T27" fmla="*/ 77341 h 359"/>
                <a:gd name="T28" fmla="*/ 743001 w 561"/>
                <a:gd name="T29" fmla="*/ 84637 h 359"/>
                <a:gd name="T30" fmla="*/ 743001 w 561"/>
                <a:gd name="T31" fmla="*/ 93393 h 359"/>
                <a:gd name="T32" fmla="*/ 760727 w 561"/>
                <a:gd name="T33" fmla="*/ 110904 h 359"/>
                <a:gd name="T34" fmla="*/ 778452 w 561"/>
                <a:gd name="T35" fmla="*/ 110904 h 359"/>
                <a:gd name="T36" fmla="*/ 778452 w 561"/>
                <a:gd name="T37" fmla="*/ 118200 h 359"/>
                <a:gd name="T38" fmla="*/ 785838 w 561"/>
                <a:gd name="T39" fmla="*/ 118200 h 359"/>
                <a:gd name="T40" fmla="*/ 785838 w 561"/>
                <a:gd name="T41" fmla="*/ 126956 h 359"/>
                <a:gd name="T42" fmla="*/ 778452 w 561"/>
                <a:gd name="T43" fmla="*/ 153222 h 359"/>
                <a:gd name="T44" fmla="*/ 778452 w 561"/>
                <a:gd name="T45" fmla="*/ 178030 h 359"/>
                <a:gd name="T46" fmla="*/ 769589 w 561"/>
                <a:gd name="T47" fmla="*/ 195541 h 359"/>
                <a:gd name="T48" fmla="*/ 778452 w 561"/>
                <a:gd name="T49" fmla="*/ 195541 h 359"/>
                <a:gd name="T50" fmla="*/ 778452 w 561"/>
                <a:gd name="T51" fmla="*/ 229104 h 359"/>
                <a:gd name="T52" fmla="*/ 785838 w 561"/>
                <a:gd name="T53" fmla="*/ 237860 h 359"/>
                <a:gd name="T54" fmla="*/ 794701 w 561"/>
                <a:gd name="T55" fmla="*/ 237860 h 359"/>
                <a:gd name="T56" fmla="*/ 803564 w 561"/>
                <a:gd name="T57" fmla="*/ 253912 h 359"/>
                <a:gd name="T58" fmla="*/ 828675 w 561"/>
                <a:gd name="T59" fmla="*/ 278719 h 359"/>
                <a:gd name="T60" fmla="*/ 828675 w 561"/>
                <a:gd name="T61" fmla="*/ 287475 h 359"/>
                <a:gd name="T62" fmla="*/ 812426 w 561"/>
                <a:gd name="T63" fmla="*/ 296230 h 359"/>
                <a:gd name="T64" fmla="*/ 794701 w 561"/>
                <a:gd name="T65" fmla="*/ 321038 h 359"/>
                <a:gd name="T66" fmla="*/ 785838 w 561"/>
                <a:gd name="T67" fmla="*/ 338549 h 359"/>
                <a:gd name="T68" fmla="*/ 778452 w 561"/>
                <a:gd name="T69" fmla="*/ 338549 h 359"/>
                <a:gd name="T70" fmla="*/ 778452 w 561"/>
                <a:gd name="T71" fmla="*/ 356060 h 359"/>
                <a:gd name="T72" fmla="*/ 769589 w 561"/>
                <a:gd name="T73" fmla="*/ 363356 h 359"/>
                <a:gd name="T74" fmla="*/ 751864 w 561"/>
                <a:gd name="T75" fmla="*/ 363356 h 359"/>
                <a:gd name="T76" fmla="*/ 735615 w 561"/>
                <a:gd name="T77" fmla="*/ 380867 h 359"/>
                <a:gd name="T78" fmla="*/ 735615 w 561"/>
                <a:gd name="T79" fmla="*/ 389623 h 359"/>
                <a:gd name="T80" fmla="*/ 76811 w 561"/>
                <a:gd name="T81" fmla="*/ 523875 h 359"/>
                <a:gd name="T82" fmla="*/ 0 w 561"/>
                <a:gd name="T83" fmla="*/ 93393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61"/>
                <a:gd name="T127" fmla="*/ 0 h 359"/>
                <a:gd name="T128" fmla="*/ 561 w 561"/>
                <a:gd name="T129" fmla="*/ 359 h 3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61" h="359">
                  <a:moveTo>
                    <a:pt x="0" y="64"/>
                  </a:moveTo>
                  <a:lnTo>
                    <a:pt x="6" y="64"/>
                  </a:lnTo>
                  <a:lnTo>
                    <a:pt x="23" y="58"/>
                  </a:lnTo>
                  <a:lnTo>
                    <a:pt x="46" y="47"/>
                  </a:lnTo>
                  <a:lnTo>
                    <a:pt x="58" y="35"/>
                  </a:lnTo>
                  <a:lnTo>
                    <a:pt x="63" y="58"/>
                  </a:lnTo>
                  <a:lnTo>
                    <a:pt x="451" y="0"/>
                  </a:lnTo>
                  <a:lnTo>
                    <a:pt x="457" y="0"/>
                  </a:lnTo>
                  <a:lnTo>
                    <a:pt x="474" y="12"/>
                  </a:lnTo>
                  <a:lnTo>
                    <a:pt x="480" y="24"/>
                  </a:lnTo>
                  <a:lnTo>
                    <a:pt x="486" y="29"/>
                  </a:lnTo>
                  <a:lnTo>
                    <a:pt x="486" y="35"/>
                  </a:lnTo>
                  <a:lnTo>
                    <a:pt x="498" y="47"/>
                  </a:lnTo>
                  <a:lnTo>
                    <a:pt x="498" y="53"/>
                  </a:lnTo>
                  <a:lnTo>
                    <a:pt x="503" y="58"/>
                  </a:lnTo>
                  <a:lnTo>
                    <a:pt x="503" y="64"/>
                  </a:lnTo>
                  <a:lnTo>
                    <a:pt x="515" y="76"/>
                  </a:lnTo>
                  <a:lnTo>
                    <a:pt x="527" y="76"/>
                  </a:lnTo>
                  <a:lnTo>
                    <a:pt x="527" y="81"/>
                  </a:lnTo>
                  <a:lnTo>
                    <a:pt x="532" y="81"/>
                  </a:lnTo>
                  <a:lnTo>
                    <a:pt x="532" y="87"/>
                  </a:lnTo>
                  <a:lnTo>
                    <a:pt x="527" y="105"/>
                  </a:lnTo>
                  <a:lnTo>
                    <a:pt x="527" y="122"/>
                  </a:lnTo>
                  <a:lnTo>
                    <a:pt x="521" y="134"/>
                  </a:lnTo>
                  <a:lnTo>
                    <a:pt x="527" y="134"/>
                  </a:lnTo>
                  <a:lnTo>
                    <a:pt x="527" y="157"/>
                  </a:lnTo>
                  <a:lnTo>
                    <a:pt x="532" y="163"/>
                  </a:lnTo>
                  <a:lnTo>
                    <a:pt x="538" y="163"/>
                  </a:lnTo>
                  <a:lnTo>
                    <a:pt x="544" y="174"/>
                  </a:lnTo>
                  <a:lnTo>
                    <a:pt x="561" y="191"/>
                  </a:lnTo>
                  <a:lnTo>
                    <a:pt x="561" y="197"/>
                  </a:lnTo>
                  <a:lnTo>
                    <a:pt x="550" y="203"/>
                  </a:lnTo>
                  <a:lnTo>
                    <a:pt x="538" y="220"/>
                  </a:lnTo>
                  <a:lnTo>
                    <a:pt x="532" y="232"/>
                  </a:lnTo>
                  <a:lnTo>
                    <a:pt x="527" y="232"/>
                  </a:lnTo>
                  <a:lnTo>
                    <a:pt x="527" y="244"/>
                  </a:lnTo>
                  <a:lnTo>
                    <a:pt x="521" y="249"/>
                  </a:lnTo>
                  <a:lnTo>
                    <a:pt x="509" y="249"/>
                  </a:lnTo>
                  <a:lnTo>
                    <a:pt x="498" y="261"/>
                  </a:lnTo>
                  <a:lnTo>
                    <a:pt x="498" y="267"/>
                  </a:lnTo>
                  <a:lnTo>
                    <a:pt x="52" y="359"/>
                  </a:lnTo>
                  <a:lnTo>
                    <a:pt x="0" y="64"/>
                  </a:lnTo>
                  <a:close/>
                </a:path>
              </a:pathLst>
            </a:custGeom>
            <a:solidFill>
              <a:schemeClr val="accent6">
                <a:lumMod val="40000"/>
                <a:lumOff val="60000"/>
              </a:schemeClr>
            </a:solidFill>
            <a:ln w="0">
              <a:solidFill>
                <a:srgbClr val="000000"/>
              </a:solidFill>
              <a:prstDash val="solid"/>
              <a:round/>
              <a:headEnd/>
              <a:tailEnd/>
            </a:ln>
          </p:spPr>
          <p:txBody>
            <a:bodyPr/>
            <a:lstStyle/>
            <a:p>
              <a:endParaRPr lang="en-US"/>
            </a:p>
          </p:txBody>
        </p:sp>
        <p:sp>
          <p:nvSpPr>
            <p:cNvPr id="3111" name="Freeform 40"/>
            <p:cNvSpPr>
              <a:spLocks/>
            </p:cNvSpPr>
            <p:nvPr/>
          </p:nvSpPr>
          <p:spPr bwMode="auto">
            <a:xfrm>
              <a:off x="7519988" y="2578100"/>
              <a:ext cx="230187" cy="431800"/>
            </a:xfrm>
            <a:custGeom>
              <a:avLst/>
              <a:gdLst>
                <a:gd name="T0" fmla="*/ 17707 w 156"/>
                <a:gd name="T1" fmla="*/ 0 h 296"/>
                <a:gd name="T2" fmla="*/ 128374 w 156"/>
                <a:gd name="T3" fmla="*/ 26258 h 296"/>
                <a:gd name="T4" fmla="*/ 128374 w 156"/>
                <a:gd name="T5" fmla="*/ 35011 h 296"/>
                <a:gd name="T6" fmla="*/ 137227 w 156"/>
                <a:gd name="T7" fmla="*/ 51057 h 296"/>
                <a:gd name="T8" fmla="*/ 144605 w 156"/>
                <a:gd name="T9" fmla="*/ 59810 h 296"/>
                <a:gd name="T10" fmla="*/ 137227 w 156"/>
                <a:gd name="T11" fmla="*/ 68563 h 296"/>
                <a:gd name="T12" fmla="*/ 128374 w 156"/>
                <a:gd name="T13" fmla="*/ 68563 h 296"/>
                <a:gd name="T14" fmla="*/ 137227 w 156"/>
                <a:gd name="T15" fmla="*/ 77316 h 296"/>
                <a:gd name="T16" fmla="*/ 162311 w 156"/>
                <a:gd name="T17" fmla="*/ 77316 h 296"/>
                <a:gd name="T18" fmla="*/ 187396 w 156"/>
                <a:gd name="T19" fmla="*/ 93362 h 296"/>
                <a:gd name="T20" fmla="*/ 196249 w 156"/>
                <a:gd name="T21" fmla="*/ 119620 h 296"/>
                <a:gd name="T22" fmla="*/ 213956 w 156"/>
                <a:gd name="T23" fmla="*/ 153172 h 296"/>
                <a:gd name="T24" fmla="*/ 221334 w 156"/>
                <a:gd name="T25" fmla="*/ 186724 h 296"/>
                <a:gd name="T26" fmla="*/ 230187 w 156"/>
                <a:gd name="T27" fmla="*/ 202771 h 296"/>
                <a:gd name="T28" fmla="*/ 230187 w 156"/>
                <a:gd name="T29" fmla="*/ 237782 h 296"/>
                <a:gd name="T30" fmla="*/ 221334 w 156"/>
                <a:gd name="T31" fmla="*/ 253828 h 296"/>
                <a:gd name="T32" fmla="*/ 196249 w 156"/>
                <a:gd name="T33" fmla="*/ 278628 h 296"/>
                <a:gd name="T34" fmla="*/ 180018 w 156"/>
                <a:gd name="T35" fmla="*/ 304886 h 296"/>
                <a:gd name="T36" fmla="*/ 153458 w 156"/>
                <a:gd name="T37" fmla="*/ 347190 h 296"/>
                <a:gd name="T38" fmla="*/ 144605 w 156"/>
                <a:gd name="T39" fmla="*/ 347190 h 296"/>
                <a:gd name="T40" fmla="*/ 128374 w 156"/>
                <a:gd name="T41" fmla="*/ 363237 h 296"/>
                <a:gd name="T42" fmla="*/ 119520 w 156"/>
                <a:gd name="T43" fmla="*/ 380743 h 296"/>
                <a:gd name="T44" fmla="*/ 101813 w 156"/>
                <a:gd name="T45" fmla="*/ 398248 h 296"/>
                <a:gd name="T46" fmla="*/ 101813 w 156"/>
                <a:gd name="T47" fmla="*/ 431800 h 296"/>
                <a:gd name="T48" fmla="*/ 85582 w 156"/>
                <a:gd name="T49" fmla="*/ 414295 h 296"/>
                <a:gd name="T50" fmla="*/ 85582 w 156"/>
                <a:gd name="T51" fmla="*/ 371990 h 296"/>
                <a:gd name="T52" fmla="*/ 76729 w 156"/>
                <a:gd name="T53" fmla="*/ 371990 h 296"/>
                <a:gd name="T54" fmla="*/ 67876 w 156"/>
                <a:gd name="T55" fmla="*/ 363237 h 296"/>
                <a:gd name="T56" fmla="*/ 59022 w 156"/>
                <a:gd name="T57" fmla="*/ 363237 h 296"/>
                <a:gd name="T58" fmla="*/ 42791 w 156"/>
                <a:gd name="T59" fmla="*/ 338438 h 296"/>
                <a:gd name="T60" fmla="*/ 17707 w 156"/>
                <a:gd name="T61" fmla="*/ 313638 h 296"/>
                <a:gd name="T62" fmla="*/ 17707 w 156"/>
                <a:gd name="T63" fmla="*/ 296133 h 296"/>
                <a:gd name="T64" fmla="*/ 0 w 156"/>
                <a:gd name="T65" fmla="*/ 278628 h 296"/>
                <a:gd name="T66" fmla="*/ 0 w 156"/>
                <a:gd name="T67" fmla="*/ 245076 h 296"/>
                <a:gd name="T68" fmla="*/ 17707 w 156"/>
                <a:gd name="T69" fmla="*/ 237782 h 296"/>
                <a:gd name="T70" fmla="*/ 17707 w 156"/>
                <a:gd name="T71" fmla="*/ 220276 h 296"/>
                <a:gd name="T72" fmla="*/ 25084 w 156"/>
                <a:gd name="T73" fmla="*/ 220276 h 296"/>
                <a:gd name="T74" fmla="*/ 25084 w 156"/>
                <a:gd name="T75" fmla="*/ 211524 h 296"/>
                <a:gd name="T76" fmla="*/ 59022 w 156"/>
                <a:gd name="T77" fmla="*/ 177972 h 296"/>
                <a:gd name="T78" fmla="*/ 67876 w 156"/>
                <a:gd name="T79" fmla="*/ 177972 h 296"/>
                <a:gd name="T80" fmla="*/ 67876 w 156"/>
                <a:gd name="T81" fmla="*/ 160466 h 296"/>
                <a:gd name="T82" fmla="*/ 59022 w 156"/>
                <a:gd name="T83" fmla="*/ 144420 h 296"/>
                <a:gd name="T84" fmla="*/ 42791 w 156"/>
                <a:gd name="T85" fmla="*/ 135667 h 296"/>
                <a:gd name="T86" fmla="*/ 42791 w 156"/>
                <a:gd name="T87" fmla="*/ 126914 h 296"/>
                <a:gd name="T88" fmla="*/ 33938 w 156"/>
                <a:gd name="T89" fmla="*/ 119620 h 296"/>
                <a:gd name="T90" fmla="*/ 17707 w 156"/>
                <a:gd name="T91" fmla="*/ 119620 h 296"/>
                <a:gd name="T92" fmla="*/ 17707 w 156"/>
                <a:gd name="T93" fmla="*/ 77316 h 296"/>
                <a:gd name="T94" fmla="*/ 8853 w 156"/>
                <a:gd name="T95" fmla="*/ 77316 h 296"/>
                <a:gd name="T96" fmla="*/ 17707 w 156"/>
                <a:gd name="T97" fmla="*/ 51057 h 296"/>
                <a:gd name="T98" fmla="*/ 17707 w 156"/>
                <a:gd name="T99" fmla="*/ 35011 h 296"/>
                <a:gd name="T100" fmla="*/ 25084 w 156"/>
                <a:gd name="T101" fmla="*/ 17505 h 296"/>
                <a:gd name="T102" fmla="*/ 25084 w 156"/>
                <a:gd name="T103" fmla="*/ 8753 h 296"/>
                <a:gd name="T104" fmla="*/ 17707 w 156"/>
                <a:gd name="T105" fmla="*/ 0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296"/>
                <a:gd name="T161" fmla="*/ 156 w 156"/>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296">
                  <a:moveTo>
                    <a:pt x="12" y="0"/>
                  </a:moveTo>
                  <a:lnTo>
                    <a:pt x="87" y="18"/>
                  </a:lnTo>
                  <a:lnTo>
                    <a:pt x="87" y="24"/>
                  </a:lnTo>
                  <a:lnTo>
                    <a:pt x="93" y="35"/>
                  </a:lnTo>
                  <a:lnTo>
                    <a:pt x="98" y="41"/>
                  </a:lnTo>
                  <a:lnTo>
                    <a:pt x="93" y="47"/>
                  </a:lnTo>
                  <a:lnTo>
                    <a:pt x="87" y="47"/>
                  </a:lnTo>
                  <a:lnTo>
                    <a:pt x="93" y="53"/>
                  </a:lnTo>
                  <a:lnTo>
                    <a:pt x="110" y="53"/>
                  </a:lnTo>
                  <a:lnTo>
                    <a:pt x="127" y="64"/>
                  </a:lnTo>
                  <a:lnTo>
                    <a:pt x="133" y="82"/>
                  </a:lnTo>
                  <a:lnTo>
                    <a:pt x="145" y="105"/>
                  </a:lnTo>
                  <a:lnTo>
                    <a:pt x="150" y="128"/>
                  </a:lnTo>
                  <a:lnTo>
                    <a:pt x="156" y="139"/>
                  </a:lnTo>
                  <a:lnTo>
                    <a:pt x="156" y="163"/>
                  </a:lnTo>
                  <a:lnTo>
                    <a:pt x="150" y="174"/>
                  </a:lnTo>
                  <a:lnTo>
                    <a:pt x="133" y="191"/>
                  </a:lnTo>
                  <a:lnTo>
                    <a:pt x="122" y="209"/>
                  </a:lnTo>
                  <a:lnTo>
                    <a:pt x="104" y="238"/>
                  </a:lnTo>
                  <a:lnTo>
                    <a:pt x="98" y="238"/>
                  </a:lnTo>
                  <a:lnTo>
                    <a:pt x="87" y="249"/>
                  </a:lnTo>
                  <a:lnTo>
                    <a:pt x="81" y="261"/>
                  </a:lnTo>
                  <a:lnTo>
                    <a:pt x="69" y="273"/>
                  </a:lnTo>
                  <a:lnTo>
                    <a:pt x="69" y="296"/>
                  </a:lnTo>
                  <a:lnTo>
                    <a:pt x="58" y="284"/>
                  </a:lnTo>
                  <a:lnTo>
                    <a:pt x="58" y="255"/>
                  </a:lnTo>
                  <a:lnTo>
                    <a:pt x="52" y="255"/>
                  </a:lnTo>
                  <a:lnTo>
                    <a:pt x="46" y="249"/>
                  </a:lnTo>
                  <a:lnTo>
                    <a:pt x="40" y="249"/>
                  </a:lnTo>
                  <a:lnTo>
                    <a:pt x="29" y="232"/>
                  </a:lnTo>
                  <a:lnTo>
                    <a:pt x="12" y="215"/>
                  </a:lnTo>
                  <a:lnTo>
                    <a:pt x="12" y="203"/>
                  </a:lnTo>
                  <a:lnTo>
                    <a:pt x="0" y="191"/>
                  </a:lnTo>
                  <a:lnTo>
                    <a:pt x="0" y="168"/>
                  </a:lnTo>
                  <a:lnTo>
                    <a:pt x="12" y="163"/>
                  </a:lnTo>
                  <a:lnTo>
                    <a:pt x="12" y="151"/>
                  </a:lnTo>
                  <a:lnTo>
                    <a:pt x="17" y="151"/>
                  </a:lnTo>
                  <a:lnTo>
                    <a:pt x="17" y="145"/>
                  </a:lnTo>
                  <a:lnTo>
                    <a:pt x="40" y="122"/>
                  </a:lnTo>
                  <a:lnTo>
                    <a:pt x="46" y="122"/>
                  </a:lnTo>
                  <a:lnTo>
                    <a:pt x="46" y="110"/>
                  </a:lnTo>
                  <a:lnTo>
                    <a:pt x="40" y="99"/>
                  </a:lnTo>
                  <a:lnTo>
                    <a:pt x="29" y="93"/>
                  </a:lnTo>
                  <a:lnTo>
                    <a:pt x="29" y="87"/>
                  </a:lnTo>
                  <a:lnTo>
                    <a:pt x="23" y="82"/>
                  </a:lnTo>
                  <a:lnTo>
                    <a:pt x="12" y="82"/>
                  </a:lnTo>
                  <a:lnTo>
                    <a:pt x="12" y="53"/>
                  </a:lnTo>
                  <a:lnTo>
                    <a:pt x="6" y="53"/>
                  </a:lnTo>
                  <a:lnTo>
                    <a:pt x="12" y="35"/>
                  </a:lnTo>
                  <a:lnTo>
                    <a:pt x="12" y="24"/>
                  </a:lnTo>
                  <a:lnTo>
                    <a:pt x="17" y="12"/>
                  </a:lnTo>
                  <a:lnTo>
                    <a:pt x="17" y="6"/>
                  </a:lnTo>
                  <a:lnTo>
                    <a:pt x="12" y="0"/>
                  </a:lnTo>
                  <a:close/>
                </a:path>
              </a:pathLst>
            </a:custGeom>
            <a:solidFill>
              <a:schemeClr val="bg1"/>
            </a:solidFill>
            <a:ln w="0">
              <a:solidFill>
                <a:srgbClr val="000000"/>
              </a:solidFill>
              <a:prstDash val="solid"/>
              <a:round/>
              <a:headEnd/>
              <a:tailEnd/>
            </a:ln>
          </p:spPr>
          <p:txBody>
            <a:bodyPr/>
            <a:lstStyle/>
            <a:p>
              <a:endParaRPr lang="en-US"/>
            </a:p>
          </p:txBody>
        </p:sp>
        <p:sp>
          <p:nvSpPr>
            <p:cNvPr id="3112" name="Freeform 41"/>
            <p:cNvSpPr>
              <a:spLocks/>
            </p:cNvSpPr>
            <p:nvPr/>
          </p:nvSpPr>
          <p:spPr bwMode="auto">
            <a:xfrm>
              <a:off x="7494588" y="2824163"/>
              <a:ext cx="127000" cy="236537"/>
            </a:xfrm>
            <a:custGeom>
              <a:avLst/>
              <a:gdLst>
                <a:gd name="T0" fmla="*/ 25105 w 86"/>
                <a:gd name="T1" fmla="*/ 0 h 162"/>
                <a:gd name="T2" fmla="*/ 16244 w 86"/>
                <a:gd name="T3" fmla="*/ 0 h 162"/>
                <a:gd name="T4" fmla="*/ 7384 w 86"/>
                <a:gd name="T5" fmla="*/ 8761 h 162"/>
                <a:gd name="T6" fmla="*/ 0 w 86"/>
                <a:gd name="T7" fmla="*/ 26282 h 162"/>
                <a:gd name="T8" fmla="*/ 42826 w 86"/>
                <a:gd name="T9" fmla="*/ 236537 h 162"/>
                <a:gd name="T10" fmla="*/ 127000 w 86"/>
                <a:gd name="T11" fmla="*/ 229236 h 162"/>
                <a:gd name="T12" fmla="*/ 119616 w 86"/>
                <a:gd name="T13" fmla="*/ 202955 h 162"/>
                <a:gd name="T14" fmla="*/ 110756 w 86"/>
                <a:gd name="T15" fmla="*/ 194194 h 162"/>
                <a:gd name="T16" fmla="*/ 110756 w 86"/>
                <a:gd name="T17" fmla="*/ 186893 h 162"/>
                <a:gd name="T18" fmla="*/ 84174 w 86"/>
                <a:gd name="T19" fmla="*/ 160612 h 162"/>
                <a:gd name="T20" fmla="*/ 84174 w 86"/>
                <a:gd name="T21" fmla="*/ 153311 h 162"/>
                <a:gd name="T22" fmla="*/ 67930 w 86"/>
                <a:gd name="T23" fmla="*/ 127029 h 162"/>
                <a:gd name="T24" fmla="*/ 59070 w 86"/>
                <a:gd name="T25" fmla="*/ 118269 h 162"/>
                <a:gd name="T26" fmla="*/ 50209 w 86"/>
                <a:gd name="T27" fmla="*/ 84686 h 162"/>
                <a:gd name="T28" fmla="*/ 42826 w 86"/>
                <a:gd name="T29" fmla="*/ 68625 h 162"/>
                <a:gd name="T30" fmla="*/ 33965 w 86"/>
                <a:gd name="T31" fmla="*/ 59864 h 162"/>
                <a:gd name="T32" fmla="*/ 25105 w 86"/>
                <a:gd name="T33" fmla="*/ 42343 h 162"/>
                <a:gd name="T34" fmla="*/ 25105 w 86"/>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
                <a:gd name="T55" fmla="*/ 0 h 162"/>
                <a:gd name="T56" fmla="*/ 86 w 86"/>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 h="162">
                  <a:moveTo>
                    <a:pt x="17" y="0"/>
                  </a:moveTo>
                  <a:lnTo>
                    <a:pt x="11" y="0"/>
                  </a:lnTo>
                  <a:lnTo>
                    <a:pt x="5" y="6"/>
                  </a:lnTo>
                  <a:lnTo>
                    <a:pt x="0" y="18"/>
                  </a:lnTo>
                  <a:lnTo>
                    <a:pt x="29" y="162"/>
                  </a:lnTo>
                  <a:lnTo>
                    <a:pt x="86" y="157"/>
                  </a:lnTo>
                  <a:lnTo>
                    <a:pt x="81" y="139"/>
                  </a:lnTo>
                  <a:lnTo>
                    <a:pt x="75" y="133"/>
                  </a:lnTo>
                  <a:lnTo>
                    <a:pt x="75" y="128"/>
                  </a:lnTo>
                  <a:lnTo>
                    <a:pt x="57" y="110"/>
                  </a:lnTo>
                  <a:lnTo>
                    <a:pt x="57" y="105"/>
                  </a:lnTo>
                  <a:lnTo>
                    <a:pt x="46" y="87"/>
                  </a:lnTo>
                  <a:lnTo>
                    <a:pt x="40" y="81"/>
                  </a:lnTo>
                  <a:lnTo>
                    <a:pt x="34" y="58"/>
                  </a:lnTo>
                  <a:lnTo>
                    <a:pt x="29" y="47"/>
                  </a:lnTo>
                  <a:lnTo>
                    <a:pt x="23" y="41"/>
                  </a:lnTo>
                  <a:lnTo>
                    <a:pt x="17" y="29"/>
                  </a:lnTo>
                  <a:lnTo>
                    <a:pt x="17" y="0"/>
                  </a:lnTo>
                  <a:close/>
                </a:path>
              </a:pathLst>
            </a:custGeom>
            <a:solidFill>
              <a:schemeClr val="bg1"/>
            </a:solidFill>
            <a:ln w="0">
              <a:solidFill>
                <a:srgbClr val="000000"/>
              </a:solidFill>
              <a:prstDash val="solid"/>
              <a:round/>
              <a:headEnd/>
              <a:tailEnd/>
            </a:ln>
          </p:spPr>
          <p:txBody>
            <a:bodyPr/>
            <a:lstStyle/>
            <a:p>
              <a:endParaRPr lang="en-US"/>
            </a:p>
          </p:txBody>
        </p:sp>
        <p:sp>
          <p:nvSpPr>
            <p:cNvPr id="43" name="Freeform 42"/>
            <p:cNvSpPr>
              <a:spLocks/>
            </p:cNvSpPr>
            <p:nvPr/>
          </p:nvSpPr>
          <p:spPr bwMode="auto">
            <a:xfrm>
              <a:off x="7009693" y="2820204"/>
              <a:ext cx="641267" cy="319781"/>
            </a:xfrm>
            <a:custGeom>
              <a:avLst/>
              <a:gdLst/>
              <a:ahLst/>
              <a:cxnLst>
                <a:cxn ang="0">
                  <a:pos x="348" y="0"/>
                </a:cxn>
                <a:cxn ang="0">
                  <a:pos x="434" y="139"/>
                </a:cxn>
                <a:cxn ang="0">
                  <a:pos x="429" y="185"/>
                </a:cxn>
                <a:cxn ang="0">
                  <a:pos x="423" y="214"/>
                </a:cxn>
                <a:cxn ang="0">
                  <a:pos x="388" y="208"/>
                </a:cxn>
                <a:cxn ang="0">
                  <a:pos x="377" y="191"/>
                </a:cxn>
                <a:cxn ang="0">
                  <a:pos x="382" y="162"/>
                </a:cxn>
                <a:cxn ang="0">
                  <a:pos x="371" y="144"/>
                </a:cxn>
                <a:cxn ang="0">
                  <a:pos x="348" y="127"/>
                </a:cxn>
                <a:cxn ang="0">
                  <a:pos x="330" y="104"/>
                </a:cxn>
                <a:cxn ang="0">
                  <a:pos x="336" y="92"/>
                </a:cxn>
                <a:cxn ang="0">
                  <a:pos x="319" y="81"/>
                </a:cxn>
                <a:cxn ang="0">
                  <a:pos x="313" y="52"/>
                </a:cxn>
                <a:cxn ang="0">
                  <a:pos x="319" y="40"/>
                </a:cxn>
                <a:cxn ang="0">
                  <a:pos x="313" y="29"/>
                </a:cxn>
                <a:cxn ang="0">
                  <a:pos x="307" y="11"/>
                </a:cxn>
                <a:cxn ang="0">
                  <a:pos x="301" y="17"/>
                </a:cxn>
                <a:cxn ang="0">
                  <a:pos x="296" y="63"/>
                </a:cxn>
                <a:cxn ang="0">
                  <a:pos x="296" y="75"/>
                </a:cxn>
                <a:cxn ang="0">
                  <a:pos x="296" y="98"/>
                </a:cxn>
                <a:cxn ang="0">
                  <a:pos x="313" y="127"/>
                </a:cxn>
                <a:cxn ang="0">
                  <a:pos x="342" y="168"/>
                </a:cxn>
                <a:cxn ang="0">
                  <a:pos x="319" y="162"/>
                </a:cxn>
                <a:cxn ang="0">
                  <a:pos x="284" y="156"/>
                </a:cxn>
                <a:cxn ang="0">
                  <a:pos x="278" y="150"/>
                </a:cxn>
                <a:cxn ang="0">
                  <a:pos x="290" y="144"/>
                </a:cxn>
                <a:cxn ang="0">
                  <a:pos x="278" y="127"/>
                </a:cxn>
                <a:cxn ang="0">
                  <a:pos x="261" y="121"/>
                </a:cxn>
                <a:cxn ang="0">
                  <a:pos x="243" y="144"/>
                </a:cxn>
                <a:cxn ang="0">
                  <a:pos x="168" y="98"/>
                </a:cxn>
                <a:cxn ang="0">
                  <a:pos x="145" y="92"/>
                </a:cxn>
                <a:cxn ang="0">
                  <a:pos x="122" y="81"/>
                </a:cxn>
                <a:cxn ang="0">
                  <a:pos x="116" y="69"/>
                </a:cxn>
                <a:cxn ang="0">
                  <a:pos x="104" y="63"/>
                </a:cxn>
                <a:cxn ang="0">
                  <a:pos x="76" y="75"/>
                </a:cxn>
                <a:cxn ang="0">
                  <a:pos x="70" y="81"/>
                </a:cxn>
                <a:cxn ang="0">
                  <a:pos x="58" y="87"/>
                </a:cxn>
                <a:cxn ang="0">
                  <a:pos x="52" y="98"/>
                </a:cxn>
                <a:cxn ang="0">
                  <a:pos x="47" y="92"/>
                </a:cxn>
                <a:cxn ang="0">
                  <a:pos x="41" y="110"/>
                </a:cxn>
                <a:cxn ang="0">
                  <a:pos x="29" y="121"/>
                </a:cxn>
                <a:cxn ang="0">
                  <a:pos x="23" y="133"/>
                </a:cxn>
                <a:cxn ang="0">
                  <a:pos x="0" y="156"/>
                </a:cxn>
              </a:cxnLst>
              <a:rect l="0" t="0" r="r" b="b"/>
              <a:pathLst>
                <a:path w="434" h="220">
                  <a:moveTo>
                    <a:pt x="0" y="75"/>
                  </a:moveTo>
                  <a:lnTo>
                    <a:pt x="348" y="0"/>
                  </a:lnTo>
                  <a:lnTo>
                    <a:pt x="377" y="144"/>
                  </a:lnTo>
                  <a:lnTo>
                    <a:pt x="434" y="139"/>
                  </a:lnTo>
                  <a:lnTo>
                    <a:pt x="429" y="168"/>
                  </a:lnTo>
                  <a:lnTo>
                    <a:pt x="429" y="185"/>
                  </a:lnTo>
                  <a:lnTo>
                    <a:pt x="423" y="191"/>
                  </a:lnTo>
                  <a:lnTo>
                    <a:pt x="423" y="214"/>
                  </a:lnTo>
                  <a:lnTo>
                    <a:pt x="388" y="220"/>
                  </a:lnTo>
                  <a:lnTo>
                    <a:pt x="388" y="208"/>
                  </a:lnTo>
                  <a:lnTo>
                    <a:pt x="382" y="196"/>
                  </a:lnTo>
                  <a:lnTo>
                    <a:pt x="377" y="191"/>
                  </a:lnTo>
                  <a:lnTo>
                    <a:pt x="377" y="168"/>
                  </a:lnTo>
                  <a:lnTo>
                    <a:pt x="382" y="162"/>
                  </a:lnTo>
                  <a:lnTo>
                    <a:pt x="377" y="156"/>
                  </a:lnTo>
                  <a:lnTo>
                    <a:pt x="371" y="144"/>
                  </a:lnTo>
                  <a:lnTo>
                    <a:pt x="359" y="133"/>
                  </a:lnTo>
                  <a:lnTo>
                    <a:pt x="348" y="127"/>
                  </a:lnTo>
                  <a:lnTo>
                    <a:pt x="342" y="110"/>
                  </a:lnTo>
                  <a:lnTo>
                    <a:pt x="330" y="104"/>
                  </a:lnTo>
                  <a:lnTo>
                    <a:pt x="330" y="98"/>
                  </a:lnTo>
                  <a:lnTo>
                    <a:pt x="336" y="92"/>
                  </a:lnTo>
                  <a:lnTo>
                    <a:pt x="324" y="87"/>
                  </a:lnTo>
                  <a:lnTo>
                    <a:pt x="319" y="81"/>
                  </a:lnTo>
                  <a:lnTo>
                    <a:pt x="319" y="63"/>
                  </a:lnTo>
                  <a:lnTo>
                    <a:pt x="313" y="52"/>
                  </a:lnTo>
                  <a:lnTo>
                    <a:pt x="313" y="46"/>
                  </a:lnTo>
                  <a:lnTo>
                    <a:pt x="319" y="40"/>
                  </a:lnTo>
                  <a:lnTo>
                    <a:pt x="319" y="34"/>
                  </a:lnTo>
                  <a:lnTo>
                    <a:pt x="313" y="29"/>
                  </a:lnTo>
                  <a:lnTo>
                    <a:pt x="313" y="17"/>
                  </a:lnTo>
                  <a:lnTo>
                    <a:pt x="307" y="11"/>
                  </a:lnTo>
                  <a:lnTo>
                    <a:pt x="301" y="11"/>
                  </a:lnTo>
                  <a:lnTo>
                    <a:pt x="301" y="17"/>
                  </a:lnTo>
                  <a:lnTo>
                    <a:pt x="296" y="40"/>
                  </a:lnTo>
                  <a:lnTo>
                    <a:pt x="296" y="63"/>
                  </a:lnTo>
                  <a:lnTo>
                    <a:pt x="290" y="63"/>
                  </a:lnTo>
                  <a:lnTo>
                    <a:pt x="296" y="75"/>
                  </a:lnTo>
                  <a:lnTo>
                    <a:pt x="307" y="87"/>
                  </a:lnTo>
                  <a:lnTo>
                    <a:pt x="296" y="98"/>
                  </a:lnTo>
                  <a:lnTo>
                    <a:pt x="307" y="110"/>
                  </a:lnTo>
                  <a:lnTo>
                    <a:pt x="313" y="127"/>
                  </a:lnTo>
                  <a:lnTo>
                    <a:pt x="313" y="139"/>
                  </a:lnTo>
                  <a:lnTo>
                    <a:pt x="342" y="168"/>
                  </a:lnTo>
                  <a:lnTo>
                    <a:pt x="330" y="168"/>
                  </a:lnTo>
                  <a:lnTo>
                    <a:pt x="319" y="162"/>
                  </a:lnTo>
                  <a:lnTo>
                    <a:pt x="301" y="156"/>
                  </a:lnTo>
                  <a:lnTo>
                    <a:pt x="284" y="156"/>
                  </a:lnTo>
                  <a:lnTo>
                    <a:pt x="284" y="150"/>
                  </a:lnTo>
                  <a:lnTo>
                    <a:pt x="278" y="150"/>
                  </a:lnTo>
                  <a:lnTo>
                    <a:pt x="278" y="144"/>
                  </a:lnTo>
                  <a:lnTo>
                    <a:pt x="290" y="144"/>
                  </a:lnTo>
                  <a:lnTo>
                    <a:pt x="290" y="139"/>
                  </a:lnTo>
                  <a:lnTo>
                    <a:pt x="278" y="127"/>
                  </a:lnTo>
                  <a:lnTo>
                    <a:pt x="267" y="121"/>
                  </a:lnTo>
                  <a:lnTo>
                    <a:pt x="261" y="121"/>
                  </a:lnTo>
                  <a:lnTo>
                    <a:pt x="249" y="133"/>
                  </a:lnTo>
                  <a:lnTo>
                    <a:pt x="243" y="144"/>
                  </a:lnTo>
                  <a:lnTo>
                    <a:pt x="174" y="98"/>
                  </a:lnTo>
                  <a:lnTo>
                    <a:pt x="168" y="98"/>
                  </a:lnTo>
                  <a:lnTo>
                    <a:pt x="151" y="92"/>
                  </a:lnTo>
                  <a:lnTo>
                    <a:pt x="145" y="92"/>
                  </a:lnTo>
                  <a:lnTo>
                    <a:pt x="133" y="81"/>
                  </a:lnTo>
                  <a:lnTo>
                    <a:pt x="122" y="81"/>
                  </a:lnTo>
                  <a:lnTo>
                    <a:pt x="122" y="75"/>
                  </a:lnTo>
                  <a:lnTo>
                    <a:pt x="116" y="69"/>
                  </a:lnTo>
                  <a:lnTo>
                    <a:pt x="104" y="69"/>
                  </a:lnTo>
                  <a:lnTo>
                    <a:pt x="104" y="63"/>
                  </a:lnTo>
                  <a:lnTo>
                    <a:pt x="76" y="63"/>
                  </a:lnTo>
                  <a:lnTo>
                    <a:pt x="76" y="75"/>
                  </a:lnTo>
                  <a:lnTo>
                    <a:pt x="70" y="75"/>
                  </a:lnTo>
                  <a:lnTo>
                    <a:pt x="70" y="81"/>
                  </a:lnTo>
                  <a:lnTo>
                    <a:pt x="64" y="87"/>
                  </a:lnTo>
                  <a:lnTo>
                    <a:pt x="58" y="87"/>
                  </a:lnTo>
                  <a:lnTo>
                    <a:pt x="58" y="92"/>
                  </a:lnTo>
                  <a:lnTo>
                    <a:pt x="52" y="98"/>
                  </a:lnTo>
                  <a:lnTo>
                    <a:pt x="47" y="98"/>
                  </a:lnTo>
                  <a:lnTo>
                    <a:pt x="47" y="92"/>
                  </a:lnTo>
                  <a:lnTo>
                    <a:pt x="41" y="92"/>
                  </a:lnTo>
                  <a:lnTo>
                    <a:pt x="41" y="110"/>
                  </a:lnTo>
                  <a:lnTo>
                    <a:pt x="35" y="110"/>
                  </a:lnTo>
                  <a:lnTo>
                    <a:pt x="29" y="121"/>
                  </a:lnTo>
                  <a:lnTo>
                    <a:pt x="23" y="127"/>
                  </a:lnTo>
                  <a:lnTo>
                    <a:pt x="23" y="133"/>
                  </a:lnTo>
                  <a:lnTo>
                    <a:pt x="18" y="144"/>
                  </a:lnTo>
                  <a:lnTo>
                    <a:pt x="0" y="156"/>
                  </a:lnTo>
                  <a:lnTo>
                    <a:pt x="0" y="75"/>
                  </a:lnTo>
                  <a:close/>
                </a:path>
              </a:pathLst>
            </a:custGeom>
            <a:solidFill>
              <a:schemeClr val="accent2">
                <a:lumMod val="40000"/>
                <a:lumOff val="60000"/>
              </a:schemeClr>
            </a:solidFill>
            <a:ln w="0">
              <a:solidFill>
                <a:srgbClr val="000000"/>
              </a:solidFill>
              <a:prstDash val="solid"/>
              <a:round/>
              <a:headEnd/>
              <a:tailEnd/>
            </a:ln>
          </p:spPr>
          <p:txBody>
            <a:bodyPr/>
            <a:lstStyle/>
            <a:p>
              <a:pPr algn="ctr">
                <a:defRPr/>
              </a:pPr>
              <a:endParaRPr lang="en-US" dirty="0"/>
            </a:p>
          </p:txBody>
        </p:sp>
        <p:sp>
          <p:nvSpPr>
            <p:cNvPr id="3114" name="Freeform 43"/>
            <p:cNvSpPr>
              <a:spLocks/>
            </p:cNvSpPr>
            <p:nvPr/>
          </p:nvSpPr>
          <p:spPr bwMode="auto">
            <a:xfrm>
              <a:off x="7553325" y="3162300"/>
              <a:ext cx="52388" cy="117475"/>
            </a:xfrm>
            <a:custGeom>
              <a:avLst/>
              <a:gdLst>
                <a:gd name="T0" fmla="*/ 0 w 35"/>
                <a:gd name="T1" fmla="*/ 8702 h 81"/>
                <a:gd name="T2" fmla="*/ 0 w 35"/>
                <a:gd name="T3" fmla="*/ 42059 h 81"/>
                <a:gd name="T4" fmla="*/ 8981 w 35"/>
                <a:gd name="T5" fmla="*/ 92820 h 81"/>
                <a:gd name="T6" fmla="*/ 25446 w 35"/>
                <a:gd name="T7" fmla="*/ 108773 h 81"/>
                <a:gd name="T8" fmla="*/ 25446 w 35"/>
                <a:gd name="T9" fmla="*/ 117475 h 81"/>
                <a:gd name="T10" fmla="*/ 34426 w 35"/>
                <a:gd name="T11" fmla="*/ 117475 h 81"/>
                <a:gd name="T12" fmla="*/ 34426 w 35"/>
                <a:gd name="T13" fmla="*/ 108773 h 81"/>
                <a:gd name="T14" fmla="*/ 43407 w 35"/>
                <a:gd name="T15" fmla="*/ 92820 h 81"/>
                <a:gd name="T16" fmla="*/ 52388 w 35"/>
                <a:gd name="T17" fmla="*/ 84118 h 81"/>
                <a:gd name="T18" fmla="*/ 52388 w 35"/>
                <a:gd name="T19" fmla="*/ 0 h 81"/>
                <a:gd name="T20" fmla="*/ 0 w 35"/>
                <a:gd name="T21" fmla="*/ 8702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81"/>
                <a:gd name="T35" fmla="*/ 35 w 35"/>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81">
                  <a:moveTo>
                    <a:pt x="0" y="6"/>
                  </a:moveTo>
                  <a:lnTo>
                    <a:pt x="0" y="29"/>
                  </a:lnTo>
                  <a:lnTo>
                    <a:pt x="6" y="64"/>
                  </a:lnTo>
                  <a:lnTo>
                    <a:pt x="17" y="75"/>
                  </a:lnTo>
                  <a:lnTo>
                    <a:pt x="17" y="81"/>
                  </a:lnTo>
                  <a:lnTo>
                    <a:pt x="23" y="81"/>
                  </a:lnTo>
                  <a:lnTo>
                    <a:pt x="23" y="75"/>
                  </a:lnTo>
                  <a:lnTo>
                    <a:pt x="29" y="64"/>
                  </a:lnTo>
                  <a:lnTo>
                    <a:pt x="35" y="58"/>
                  </a:lnTo>
                  <a:lnTo>
                    <a:pt x="35" y="0"/>
                  </a:lnTo>
                  <a:lnTo>
                    <a:pt x="0" y="6"/>
                  </a:lnTo>
                  <a:close/>
                </a:path>
              </a:pathLst>
            </a:custGeom>
            <a:solidFill>
              <a:schemeClr val="bg1"/>
            </a:solidFill>
            <a:ln w="0">
              <a:solidFill>
                <a:srgbClr val="000000"/>
              </a:solidFill>
              <a:prstDash val="solid"/>
              <a:round/>
              <a:headEnd/>
              <a:tailEnd/>
            </a:ln>
          </p:spPr>
          <p:txBody>
            <a:bodyPr/>
            <a:lstStyle/>
            <a:p>
              <a:endParaRPr lang="en-US"/>
            </a:p>
          </p:txBody>
        </p:sp>
        <p:sp>
          <p:nvSpPr>
            <p:cNvPr id="45" name="Freeform 44"/>
            <p:cNvSpPr>
              <a:spLocks/>
            </p:cNvSpPr>
            <p:nvPr/>
          </p:nvSpPr>
          <p:spPr bwMode="auto">
            <a:xfrm>
              <a:off x="6553442" y="2807629"/>
              <a:ext cx="684377" cy="700643"/>
            </a:xfrm>
            <a:custGeom>
              <a:avLst/>
              <a:gdLst/>
              <a:ahLst/>
              <a:cxnLst>
                <a:cxn ang="0">
                  <a:pos x="191" y="127"/>
                </a:cxn>
                <a:cxn ang="0">
                  <a:pos x="289" y="185"/>
                </a:cxn>
                <a:cxn ang="0">
                  <a:pos x="307" y="173"/>
                </a:cxn>
                <a:cxn ang="0">
                  <a:pos x="318" y="139"/>
                </a:cxn>
                <a:cxn ang="0">
                  <a:pos x="330" y="121"/>
                </a:cxn>
                <a:cxn ang="0">
                  <a:pos x="341" y="127"/>
                </a:cxn>
                <a:cxn ang="0">
                  <a:pos x="347" y="121"/>
                </a:cxn>
                <a:cxn ang="0">
                  <a:pos x="359" y="104"/>
                </a:cxn>
                <a:cxn ang="0">
                  <a:pos x="370" y="98"/>
                </a:cxn>
                <a:cxn ang="0">
                  <a:pos x="388" y="92"/>
                </a:cxn>
                <a:cxn ang="0">
                  <a:pos x="393" y="92"/>
                </a:cxn>
                <a:cxn ang="0">
                  <a:pos x="417" y="110"/>
                </a:cxn>
                <a:cxn ang="0">
                  <a:pos x="428" y="116"/>
                </a:cxn>
                <a:cxn ang="0">
                  <a:pos x="446" y="121"/>
                </a:cxn>
                <a:cxn ang="0">
                  <a:pos x="463" y="127"/>
                </a:cxn>
                <a:cxn ang="0">
                  <a:pos x="451" y="150"/>
                </a:cxn>
                <a:cxn ang="0">
                  <a:pos x="434" y="162"/>
                </a:cxn>
                <a:cxn ang="0">
                  <a:pos x="417" y="191"/>
                </a:cxn>
                <a:cxn ang="0">
                  <a:pos x="405" y="202"/>
                </a:cxn>
                <a:cxn ang="0">
                  <a:pos x="382" y="225"/>
                </a:cxn>
                <a:cxn ang="0">
                  <a:pos x="370" y="231"/>
                </a:cxn>
                <a:cxn ang="0">
                  <a:pos x="347" y="289"/>
                </a:cxn>
                <a:cxn ang="0">
                  <a:pos x="330" y="283"/>
                </a:cxn>
                <a:cxn ang="0">
                  <a:pos x="318" y="260"/>
                </a:cxn>
                <a:cxn ang="0">
                  <a:pos x="307" y="254"/>
                </a:cxn>
                <a:cxn ang="0">
                  <a:pos x="301" y="278"/>
                </a:cxn>
                <a:cxn ang="0">
                  <a:pos x="295" y="324"/>
                </a:cxn>
                <a:cxn ang="0">
                  <a:pos x="278" y="353"/>
                </a:cxn>
                <a:cxn ang="0">
                  <a:pos x="272" y="370"/>
                </a:cxn>
                <a:cxn ang="0">
                  <a:pos x="266" y="388"/>
                </a:cxn>
                <a:cxn ang="0">
                  <a:pos x="278" y="399"/>
                </a:cxn>
                <a:cxn ang="0">
                  <a:pos x="231" y="434"/>
                </a:cxn>
                <a:cxn ang="0">
                  <a:pos x="197" y="445"/>
                </a:cxn>
                <a:cxn ang="0">
                  <a:pos x="162" y="469"/>
                </a:cxn>
                <a:cxn ang="0">
                  <a:pos x="133" y="463"/>
                </a:cxn>
                <a:cxn ang="0">
                  <a:pos x="121" y="469"/>
                </a:cxn>
                <a:cxn ang="0">
                  <a:pos x="98" y="480"/>
                </a:cxn>
                <a:cxn ang="0">
                  <a:pos x="87" y="463"/>
                </a:cxn>
                <a:cxn ang="0">
                  <a:pos x="81" y="457"/>
                </a:cxn>
                <a:cxn ang="0">
                  <a:pos x="52" y="388"/>
                </a:cxn>
                <a:cxn ang="0">
                  <a:pos x="46" y="376"/>
                </a:cxn>
                <a:cxn ang="0">
                  <a:pos x="35" y="359"/>
                </a:cxn>
                <a:cxn ang="0">
                  <a:pos x="11" y="330"/>
                </a:cxn>
                <a:cxn ang="0">
                  <a:pos x="11" y="324"/>
                </a:cxn>
                <a:cxn ang="0">
                  <a:pos x="29" y="301"/>
                </a:cxn>
                <a:cxn ang="0">
                  <a:pos x="29" y="289"/>
                </a:cxn>
                <a:cxn ang="0">
                  <a:pos x="40" y="272"/>
                </a:cxn>
                <a:cxn ang="0">
                  <a:pos x="46" y="283"/>
                </a:cxn>
                <a:cxn ang="0">
                  <a:pos x="52" y="283"/>
                </a:cxn>
                <a:cxn ang="0">
                  <a:pos x="58" y="278"/>
                </a:cxn>
                <a:cxn ang="0">
                  <a:pos x="52" y="260"/>
                </a:cxn>
                <a:cxn ang="0">
                  <a:pos x="69" y="254"/>
                </a:cxn>
                <a:cxn ang="0">
                  <a:pos x="81" y="208"/>
                </a:cxn>
                <a:cxn ang="0">
                  <a:pos x="98" y="197"/>
                </a:cxn>
                <a:cxn ang="0">
                  <a:pos x="116" y="191"/>
                </a:cxn>
                <a:cxn ang="0">
                  <a:pos x="116" y="168"/>
                </a:cxn>
                <a:cxn ang="0">
                  <a:pos x="121" y="156"/>
                </a:cxn>
                <a:cxn ang="0">
                  <a:pos x="145" y="98"/>
                </a:cxn>
                <a:cxn ang="0">
                  <a:pos x="156" y="46"/>
                </a:cxn>
                <a:cxn ang="0">
                  <a:pos x="162" y="40"/>
                </a:cxn>
                <a:cxn ang="0">
                  <a:pos x="156" y="29"/>
                </a:cxn>
                <a:cxn ang="0">
                  <a:pos x="150" y="11"/>
                </a:cxn>
                <a:cxn ang="0">
                  <a:pos x="168" y="0"/>
                </a:cxn>
              </a:cxnLst>
              <a:rect l="0" t="0" r="r" b="b"/>
              <a:pathLst>
                <a:path w="463" h="480">
                  <a:moveTo>
                    <a:pt x="168" y="0"/>
                  </a:moveTo>
                  <a:lnTo>
                    <a:pt x="191" y="127"/>
                  </a:lnTo>
                  <a:lnTo>
                    <a:pt x="289" y="104"/>
                  </a:lnTo>
                  <a:lnTo>
                    <a:pt x="289" y="185"/>
                  </a:lnTo>
                  <a:lnTo>
                    <a:pt x="301" y="179"/>
                  </a:lnTo>
                  <a:lnTo>
                    <a:pt x="307" y="173"/>
                  </a:lnTo>
                  <a:lnTo>
                    <a:pt x="318" y="150"/>
                  </a:lnTo>
                  <a:lnTo>
                    <a:pt x="318" y="139"/>
                  </a:lnTo>
                  <a:lnTo>
                    <a:pt x="330" y="139"/>
                  </a:lnTo>
                  <a:lnTo>
                    <a:pt x="330" y="121"/>
                  </a:lnTo>
                  <a:lnTo>
                    <a:pt x="336" y="121"/>
                  </a:lnTo>
                  <a:lnTo>
                    <a:pt x="341" y="127"/>
                  </a:lnTo>
                  <a:lnTo>
                    <a:pt x="347" y="127"/>
                  </a:lnTo>
                  <a:lnTo>
                    <a:pt x="347" y="121"/>
                  </a:lnTo>
                  <a:lnTo>
                    <a:pt x="359" y="110"/>
                  </a:lnTo>
                  <a:lnTo>
                    <a:pt x="359" y="104"/>
                  </a:lnTo>
                  <a:lnTo>
                    <a:pt x="365" y="104"/>
                  </a:lnTo>
                  <a:lnTo>
                    <a:pt x="370" y="98"/>
                  </a:lnTo>
                  <a:lnTo>
                    <a:pt x="370" y="92"/>
                  </a:lnTo>
                  <a:lnTo>
                    <a:pt x="388" y="92"/>
                  </a:lnTo>
                  <a:lnTo>
                    <a:pt x="393" y="98"/>
                  </a:lnTo>
                  <a:lnTo>
                    <a:pt x="393" y="92"/>
                  </a:lnTo>
                  <a:lnTo>
                    <a:pt x="405" y="98"/>
                  </a:lnTo>
                  <a:lnTo>
                    <a:pt x="417" y="110"/>
                  </a:lnTo>
                  <a:lnTo>
                    <a:pt x="422" y="110"/>
                  </a:lnTo>
                  <a:lnTo>
                    <a:pt x="428" y="116"/>
                  </a:lnTo>
                  <a:lnTo>
                    <a:pt x="428" y="121"/>
                  </a:lnTo>
                  <a:lnTo>
                    <a:pt x="446" y="121"/>
                  </a:lnTo>
                  <a:lnTo>
                    <a:pt x="451" y="127"/>
                  </a:lnTo>
                  <a:lnTo>
                    <a:pt x="463" y="127"/>
                  </a:lnTo>
                  <a:lnTo>
                    <a:pt x="463" y="133"/>
                  </a:lnTo>
                  <a:lnTo>
                    <a:pt x="451" y="150"/>
                  </a:lnTo>
                  <a:lnTo>
                    <a:pt x="446" y="150"/>
                  </a:lnTo>
                  <a:lnTo>
                    <a:pt x="434" y="162"/>
                  </a:lnTo>
                  <a:lnTo>
                    <a:pt x="422" y="185"/>
                  </a:lnTo>
                  <a:lnTo>
                    <a:pt x="417" y="191"/>
                  </a:lnTo>
                  <a:lnTo>
                    <a:pt x="405" y="197"/>
                  </a:lnTo>
                  <a:lnTo>
                    <a:pt x="405" y="202"/>
                  </a:lnTo>
                  <a:lnTo>
                    <a:pt x="393" y="225"/>
                  </a:lnTo>
                  <a:lnTo>
                    <a:pt x="382" y="225"/>
                  </a:lnTo>
                  <a:lnTo>
                    <a:pt x="376" y="220"/>
                  </a:lnTo>
                  <a:lnTo>
                    <a:pt x="370" y="231"/>
                  </a:lnTo>
                  <a:lnTo>
                    <a:pt x="359" y="266"/>
                  </a:lnTo>
                  <a:lnTo>
                    <a:pt x="347" y="289"/>
                  </a:lnTo>
                  <a:lnTo>
                    <a:pt x="336" y="289"/>
                  </a:lnTo>
                  <a:lnTo>
                    <a:pt x="330" y="283"/>
                  </a:lnTo>
                  <a:lnTo>
                    <a:pt x="324" y="266"/>
                  </a:lnTo>
                  <a:lnTo>
                    <a:pt x="318" y="260"/>
                  </a:lnTo>
                  <a:lnTo>
                    <a:pt x="318" y="254"/>
                  </a:lnTo>
                  <a:lnTo>
                    <a:pt x="307" y="254"/>
                  </a:lnTo>
                  <a:lnTo>
                    <a:pt x="307" y="266"/>
                  </a:lnTo>
                  <a:lnTo>
                    <a:pt x="301" y="278"/>
                  </a:lnTo>
                  <a:lnTo>
                    <a:pt x="301" y="307"/>
                  </a:lnTo>
                  <a:lnTo>
                    <a:pt x="295" y="324"/>
                  </a:lnTo>
                  <a:lnTo>
                    <a:pt x="289" y="335"/>
                  </a:lnTo>
                  <a:lnTo>
                    <a:pt x="278" y="353"/>
                  </a:lnTo>
                  <a:lnTo>
                    <a:pt x="272" y="364"/>
                  </a:lnTo>
                  <a:lnTo>
                    <a:pt x="272" y="370"/>
                  </a:lnTo>
                  <a:lnTo>
                    <a:pt x="266" y="382"/>
                  </a:lnTo>
                  <a:lnTo>
                    <a:pt x="266" y="388"/>
                  </a:lnTo>
                  <a:lnTo>
                    <a:pt x="272" y="388"/>
                  </a:lnTo>
                  <a:lnTo>
                    <a:pt x="278" y="399"/>
                  </a:lnTo>
                  <a:lnTo>
                    <a:pt x="255" y="422"/>
                  </a:lnTo>
                  <a:lnTo>
                    <a:pt x="231" y="434"/>
                  </a:lnTo>
                  <a:lnTo>
                    <a:pt x="202" y="434"/>
                  </a:lnTo>
                  <a:lnTo>
                    <a:pt x="197" y="445"/>
                  </a:lnTo>
                  <a:lnTo>
                    <a:pt x="197" y="451"/>
                  </a:lnTo>
                  <a:lnTo>
                    <a:pt x="162" y="469"/>
                  </a:lnTo>
                  <a:lnTo>
                    <a:pt x="145" y="463"/>
                  </a:lnTo>
                  <a:lnTo>
                    <a:pt x="133" y="463"/>
                  </a:lnTo>
                  <a:lnTo>
                    <a:pt x="127" y="469"/>
                  </a:lnTo>
                  <a:lnTo>
                    <a:pt x="121" y="469"/>
                  </a:lnTo>
                  <a:lnTo>
                    <a:pt x="110" y="480"/>
                  </a:lnTo>
                  <a:lnTo>
                    <a:pt x="98" y="480"/>
                  </a:lnTo>
                  <a:lnTo>
                    <a:pt x="92" y="474"/>
                  </a:lnTo>
                  <a:lnTo>
                    <a:pt x="87" y="463"/>
                  </a:lnTo>
                  <a:lnTo>
                    <a:pt x="87" y="457"/>
                  </a:lnTo>
                  <a:lnTo>
                    <a:pt x="81" y="457"/>
                  </a:lnTo>
                  <a:lnTo>
                    <a:pt x="69" y="422"/>
                  </a:lnTo>
                  <a:lnTo>
                    <a:pt x="52" y="388"/>
                  </a:lnTo>
                  <a:lnTo>
                    <a:pt x="52" y="382"/>
                  </a:lnTo>
                  <a:lnTo>
                    <a:pt x="46" y="376"/>
                  </a:lnTo>
                  <a:lnTo>
                    <a:pt x="46" y="364"/>
                  </a:lnTo>
                  <a:lnTo>
                    <a:pt x="35" y="359"/>
                  </a:lnTo>
                  <a:lnTo>
                    <a:pt x="11" y="335"/>
                  </a:lnTo>
                  <a:lnTo>
                    <a:pt x="11" y="330"/>
                  </a:lnTo>
                  <a:lnTo>
                    <a:pt x="0" y="324"/>
                  </a:lnTo>
                  <a:lnTo>
                    <a:pt x="11" y="324"/>
                  </a:lnTo>
                  <a:lnTo>
                    <a:pt x="23" y="312"/>
                  </a:lnTo>
                  <a:lnTo>
                    <a:pt x="29" y="301"/>
                  </a:lnTo>
                  <a:lnTo>
                    <a:pt x="35" y="295"/>
                  </a:lnTo>
                  <a:lnTo>
                    <a:pt x="29" y="289"/>
                  </a:lnTo>
                  <a:lnTo>
                    <a:pt x="29" y="283"/>
                  </a:lnTo>
                  <a:lnTo>
                    <a:pt x="40" y="272"/>
                  </a:lnTo>
                  <a:lnTo>
                    <a:pt x="46" y="278"/>
                  </a:lnTo>
                  <a:lnTo>
                    <a:pt x="46" y="283"/>
                  </a:lnTo>
                  <a:lnTo>
                    <a:pt x="52" y="289"/>
                  </a:lnTo>
                  <a:lnTo>
                    <a:pt x="52" y="283"/>
                  </a:lnTo>
                  <a:lnTo>
                    <a:pt x="63" y="283"/>
                  </a:lnTo>
                  <a:lnTo>
                    <a:pt x="58" y="278"/>
                  </a:lnTo>
                  <a:lnTo>
                    <a:pt x="52" y="266"/>
                  </a:lnTo>
                  <a:lnTo>
                    <a:pt x="52" y="260"/>
                  </a:lnTo>
                  <a:lnTo>
                    <a:pt x="58" y="254"/>
                  </a:lnTo>
                  <a:lnTo>
                    <a:pt x="69" y="254"/>
                  </a:lnTo>
                  <a:lnTo>
                    <a:pt x="69" y="225"/>
                  </a:lnTo>
                  <a:lnTo>
                    <a:pt x="81" y="208"/>
                  </a:lnTo>
                  <a:lnTo>
                    <a:pt x="92" y="202"/>
                  </a:lnTo>
                  <a:lnTo>
                    <a:pt x="98" y="197"/>
                  </a:lnTo>
                  <a:lnTo>
                    <a:pt x="110" y="197"/>
                  </a:lnTo>
                  <a:lnTo>
                    <a:pt x="116" y="191"/>
                  </a:lnTo>
                  <a:lnTo>
                    <a:pt x="121" y="179"/>
                  </a:lnTo>
                  <a:lnTo>
                    <a:pt x="116" y="168"/>
                  </a:lnTo>
                  <a:lnTo>
                    <a:pt x="116" y="162"/>
                  </a:lnTo>
                  <a:lnTo>
                    <a:pt x="121" y="156"/>
                  </a:lnTo>
                  <a:lnTo>
                    <a:pt x="127" y="156"/>
                  </a:lnTo>
                  <a:lnTo>
                    <a:pt x="145" y="98"/>
                  </a:lnTo>
                  <a:lnTo>
                    <a:pt x="156" y="69"/>
                  </a:lnTo>
                  <a:lnTo>
                    <a:pt x="156" y="46"/>
                  </a:lnTo>
                  <a:lnTo>
                    <a:pt x="162" y="46"/>
                  </a:lnTo>
                  <a:lnTo>
                    <a:pt x="162" y="40"/>
                  </a:lnTo>
                  <a:lnTo>
                    <a:pt x="156" y="34"/>
                  </a:lnTo>
                  <a:lnTo>
                    <a:pt x="156" y="29"/>
                  </a:lnTo>
                  <a:lnTo>
                    <a:pt x="150" y="29"/>
                  </a:lnTo>
                  <a:lnTo>
                    <a:pt x="150" y="11"/>
                  </a:lnTo>
                  <a:lnTo>
                    <a:pt x="162" y="6"/>
                  </a:lnTo>
                  <a:lnTo>
                    <a:pt x="168" y="0"/>
                  </a:lnTo>
                  <a:close/>
                </a:path>
              </a:pathLst>
            </a:custGeom>
            <a:solidFill>
              <a:schemeClr val="accent2">
                <a:lumMod val="40000"/>
                <a:lumOff val="60000"/>
              </a:schemeClr>
            </a:solidFill>
            <a:ln w="0">
              <a:solidFill>
                <a:srgbClr val="000000"/>
              </a:solidFill>
              <a:prstDash val="solid"/>
              <a:round/>
              <a:headEnd/>
              <a:tailEnd/>
            </a:ln>
          </p:spPr>
          <p:txBody>
            <a:bodyPr/>
            <a:lstStyle/>
            <a:p>
              <a:pPr algn="ctr">
                <a:defRPr/>
              </a:pPr>
              <a:endParaRPr lang="en-US" dirty="0"/>
            </a:p>
          </p:txBody>
        </p:sp>
        <p:sp>
          <p:nvSpPr>
            <p:cNvPr id="3116" name="Freeform 46"/>
            <p:cNvSpPr>
              <a:spLocks/>
            </p:cNvSpPr>
            <p:nvPr/>
          </p:nvSpPr>
          <p:spPr bwMode="auto">
            <a:xfrm>
              <a:off x="677863" y="2284413"/>
              <a:ext cx="1179512" cy="1992312"/>
            </a:xfrm>
            <a:custGeom>
              <a:avLst/>
              <a:gdLst>
                <a:gd name="T0" fmla="*/ 658401 w 799"/>
                <a:gd name="T1" fmla="*/ 135641 h 1366"/>
                <a:gd name="T2" fmla="*/ 1127844 w 799"/>
                <a:gd name="T3" fmla="*/ 1578098 h 1366"/>
                <a:gd name="T4" fmla="*/ 1136701 w 799"/>
                <a:gd name="T5" fmla="*/ 1653940 h 1366"/>
                <a:gd name="T6" fmla="*/ 1152940 w 799"/>
                <a:gd name="T7" fmla="*/ 1680193 h 1366"/>
                <a:gd name="T8" fmla="*/ 1170655 w 799"/>
                <a:gd name="T9" fmla="*/ 1704987 h 1366"/>
                <a:gd name="T10" fmla="*/ 1179512 w 799"/>
                <a:gd name="T11" fmla="*/ 1722489 h 1366"/>
                <a:gd name="T12" fmla="*/ 1118986 w 799"/>
                <a:gd name="T13" fmla="*/ 1747284 h 1366"/>
                <a:gd name="T14" fmla="*/ 1093890 w 799"/>
                <a:gd name="T15" fmla="*/ 1789580 h 1366"/>
                <a:gd name="T16" fmla="*/ 1076176 w 799"/>
                <a:gd name="T17" fmla="*/ 1882924 h 1366"/>
                <a:gd name="T18" fmla="*/ 1051080 w 799"/>
                <a:gd name="T19" fmla="*/ 1916470 h 1366"/>
                <a:gd name="T20" fmla="*/ 1067318 w 799"/>
                <a:gd name="T21" fmla="*/ 1941264 h 1366"/>
                <a:gd name="T22" fmla="*/ 1076176 w 799"/>
                <a:gd name="T23" fmla="*/ 1958766 h 1366"/>
                <a:gd name="T24" fmla="*/ 1033365 w 799"/>
                <a:gd name="T25" fmla="*/ 1983561 h 1366"/>
                <a:gd name="T26" fmla="*/ 1024507 w 799"/>
                <a:gd name="T27" fmla="*/ 1967517 h 1366"/>
                <a:gd name="T28" fmla="*/ 631829 w 799"/>
                <a:gd name="T29" fmla="*/ 1898968 h 1366"/>
                <a:gd name="T30" fmla="*/ 631829 w 799"/>
                <a:gd name="T31" fmla="*/ 1807082 h 1366"/>
                <a:gd name="T32" fmla="*/ 589018 w 799"/>
                <a:gd name="T33" fmla="*/ 1747284 h 1366"/>
                <a:gd name="T34" fmla="*/ 580160 w 799"/>
                <a:gd name="T35" fmla="*/ 1696236 h 1366"/>
                <a:gd name="T36" fmla="*/ 538826 w 799"/>
                <a:gd name="T37" fmla="*/ 1653940 h 1366"/>
                <a:gd name="T38" fmla="*/ 521111 w 799"/>
                <a:gd name="T39" fmla="*/ 1637896 h 1366"/>
                <a:gd name="T40" fmla="*/ 435489 w 799"/>
                <a:gd name="T41" fmla="*/ 1569347 h 1366"/>
                <a:gd name="T42" fmla="*/ 401536 w 799"/>
                <a:gd name="T43" fmla="*/ 1544552 h 1366"/>
                <a:gd name="T44" fmla="*/ 315914 w 799"/>
                <a:gd name="T45" fmla="*/ 1468710 h 1366"/>
                <a:gd name="T46" fmla="*/ 264246 w 799"/>
                <a:gd name="T47" fmla="*/ 1451208 h 1366"/>
                <a:gd name="T48" fmla="*/ 230293 w 799"/>
                <a:gd name="T49" fmla="*/ 1408912 h 1366"/>
                <a:gd name="T50" fmla="*/ 264246 w 799"/>
                <a:gd name="T51" fmla="*/ 1359323 h 1366"/>
                <a:gd name="T52" fmla="*/ 248008 w 799"/>
                <a:gd name="T53" fmla="*/ 1299524 h 1366"/>
                <a:gd name="T54" fmla="*/ 187482 w 799"/>
                <a:gd name="T55" fmla="*/ 1214931 h 1366"/>
                <a:gd name="T56" fmla="*/ 178624 w 799"/>
                <a:gd name="T57" fmla="*/ 1156591 h 1366"/>
                <a:gd name="T58" fmla="*/ 144671 w 799"/>
                <a:gd name="T59" fmla="*/ 1114295 h 1366"/>
                <a:gd name="T60" fmla="*/ 135814 w 799"/>
                <a:gd name="T61" fmla="*/ 1071998 h 1366"/>
                <a:gd name="T62" fmla="*/ 119575 w 799"/>
                <a:gd name="T63" fmla="*/ 1029702 h 1366"/>
                <a:gd name="T64" fmla="*/ 135814 w 799"/>
                <a:gd name="T65" fmla="*/ 1012200 h 1366"/>
                <a:gd name="T66" fmla="*/ 187482 w 799"/>
                <a:gd name="T67" fmla="*/ 987405 h 1366"/>
                <a:gd name="T68" fmla="*/ 128432 w 799"/>
                <a:gd name="T69" fmla="*/ 911563 h 1366"/>
                <a:gd name="T70" fmla="*/ 119575 w 799"/>
                <a:gd name="T71" fmla="*/ 818219 h 1366"/>
                <a:gd name="T72" fmla="*/ 128432 w 799"/>
                <a:gd name="T73" fmla="*/ 793424 h 1366"/>
                <a:gd name="T74" fmla="*/ 162386 w 799"/>
                <a:gd name="T75" fmla="*/ 818219 h 1366"/>
                <a:gd name="T76" fmla="*/ 171243 w 799"/>
                <a:gd name="T77" fmla="*/ 835721 h 1366"/>
                <a:gd name="T78" fmla="*/ 187482 w 799"/>
                <a:gd name="T79" fmla="*/ 793424 h 1366"/>
                <a:gd name="T80" fmla="*/ 171243 w 799"/>
                <a:gd name="T81" fmla="*/ 742377 h 1366"/>
                <a:gd name="T82" fmla="*/ 205197 w 799"/>
                <a:gd name="T83" fmla="*/ 742377 h 1366"/>
                <a:gd name="T84" fmla="*/ 178624 w 799"/>
                <a:gd name="T85" fmla="*/ 708831 h 1366"/>
                <a:gd name="T86" fmla="*/ 135814 w 799"/>
                <a:gd name="T87" fmla="*/ 692788 h 1366"/>
                <a:gd name="T88" fmla="*/ 119575 w 799"/>
                <a:gd name="T89" fmla="*/ 759879 h 1366"/>
                <a:gd name="T90" fmla="*/ 101860 w 799"/>
                <a:gd name="T91" fmla="*/ 751128 h 1366"/>
                <a:gd name="T92" fmla="*/ 85622 w 799"/>
                <a:gd name="T93" fmla="*/ 726333 h 1366"/>
                <a:gd name="T94" fmla="*/ 67907 w 799"/>
                <a:gd name="T95" fmla="*/ 708831 h 1366"/>
                <a:gd name="T96" fmla="*/ 59049 w 799"/>
                <a:gd name="T97" fmla="*/ 657784 h 1366"/>
                <a:gd name="T98" fmla="*/ 85622 w 799"/>
                <a:gd name="T99" fmla="*/ 641740 h 1366"/>
                <a:gd name="T100" fmla="*/ 51668 w 799"/>
                <a:gd name="T101" fmla="*/ 590693 h 1366"/>
                <a:gd name="T102" fmla="*/ 42811 w 799"/>
                <a:gd name="T103" fmla="*/ 532353 h 1366"/>
                <a:gd name="T104" fmla="*/ 25096 w 799"/>
                <a:gd name="T105" fmla="*/ 490056 h 1366"/>
                <a:gd name="T106" fmla="*/ 42811 w 799"/>
                <a:gd name="T107" fmla="*/ 379210 h 1366"/>
                <a:gd name="T108" fmla="*/ 33953 w 799"/>
                <a:gd name="T109" fmla="*/ 345665 h 1366"/>
                <a:gd name="T110" fmla="*/ 16239 w 799"/>
                <a:gd name="T111" fmla="*/ 303368 h 1366"/>
                <a:gd name="T112" fmla="*/ 0 w 799"/>
                <a:gd name="T113" fmla="*/ 269823 h 1366"/>
                <a:gd name="T114" fmla="*/ 16239 w 799"/>
                <a:gd name="T115" fmla="*/ 193981 h 1366"/>
                <a:gd name="T116" fmla="*/ 33953 w 799"/>
                <a:gd name="T117" fmla="*/ 151684 h 1366"/>
                <a:gd name="T118" fmla="*/ 42811 w 799"/>
                <a:gd name="T119" fmla="*/ 185230 h 1366"/>
                <a:gd name="T120" fmla="*/ 67907 w 799"/>
                <a:gd name="T121" fmla="*/ 176479 h 1366"/>
                <a:gd name="T122" fmla="*/ 93003 w 799"/>
                <a:gd name="T123" fmla="*/ 67091 h 1366"/>
                <a:gd name="T124" fmla="*/ 110718 w 799"/>
                <a:gd name="T125" fmla="*/ 0 h 13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99"/>
                <a:gd name="T190" fmla="*/ 0 h 1366"/>
                <a:gd name="T191" fmla="*/ 799 w 799"/>
                <a:gd name="T192" fmla="*/ 1366 h 13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99" h="1366">
                  <a:moveTo>
                    <a:pt x="75" y="0"/>
                  </a:moveTo>
                  <a:lnTo>
                    <a:pt x="446" y="93"/>
                  </a:lnTo>
                  <a:lnTo>
                    <a:pt x="365" y="463"/>
                  </a:lnTo>
                  <a:lnTo>
                    <a:pt x="764" y="1082"/>
                  </a:lnTo>
                  <a:lnTo>
                    <a:pt x="764" y="1129"/>
                  </a:lnTo>
                  <a:lnTo>
                    <a:pt x="770" y="1134"/>
                  </a:lnTo>
                  <a:lnTo>
                    <a:pt x="776" y="1146"/>
                  </a:lnTo>
                  <a:lnTo>
                    <a:pt x="781" y="1152"/>
                  </a:lnTo>
                  <a:lnTo>
                    <a:pt x="781" y="1158"/>
                  </a:lnTo>
                  <a:lnTo>
                    <a:pt x="793" y="1169"/>
                  </a:lnTo>
                  <a:lnTo>
                    <a:pt x="793" y="1175"/>
                  </a:lnTo>
                  <a:lnTo>
                    <a:pt x="799" y="1181"/>
                  </a:lnTo>
                  <a:lnTo>
                    <a:pt x="793" y="1186"/>
                  </a:lnTo>
                  <a:lnTo>
                    <a:pt x="758" y="1198"/>
                  </a:lnTo>
                  <a:lnTo>
                    <a:pt x="747" y="1215"/>
                  </a:lnTo>
                  <a:lnTo>
                    <a:pt x="741" y="1227"/>
                  </a:lnTo>
                  <a:lnTo>
                    <a:pt x="735" y="1256"/>
                  </a:lnTo>
                  <a:lnTo>
                    <a:pt x="729" y="1291"/>
                  </a:lnTo>
                  <a:lnTo>
                    <a:pt x="723" y="1308"/>
                  </a:lnTo>
                  <a:lnTo>
                    <a:pt x="712" y="1314"/>
                  </a:lnTo>
                  <a:lnTo>
                    <a:pt x="712" y="1325"/>
                  </a:lnTo>
                  <a:lnTo>
                    <a:pt x="723" y="1331"/>
                  </a:lnTo>
                  <a:lnTo>
                    <a:pt x="723" y="1337"/>
                  </a:lnTo>
                  <a:lnTo>
                    <a:pt x="729" y="1343"/>
                  </a:lnTo>
                  <a:lnTo>
                    <a:pt x="718" y="1349"/>
                  </a:lnTo>
                  <a:lnTo>
                    <a:pt x="700" y="1360"/>
                  </a:lnTo>
                  <a:lnTo>
                    <a:pt x="694" y="1366"/>
                  </a:lnTo>
                  <a:lnTo>
                    <a:pt x="694" y="1349"/>
                  </a:lnTo>
                  <a:lnTo>
                    <a:pt x="428" y="1320"/>
                  </a:lnTo>
                  <a:lnTo>
                    <a:pt x="428" y="1302"/>
                  </a:lnTo>
                  <a:lnTo>
                    <a:pt x="434" y="1291"/>
                  </a:lnTo>
                  <a:lnTo>
                    <a:pt x="428" y="1239"/>
                  </a:lnTo>
                  <a:lnTo>
                    <a:pt x="417" y="1210"/>
                  </a:lnTo>
                  <a:lnTo>
                    <a:pt x="399" y="1198"/>
                  </a:lnTo>
                  <a:lnTo>
                    <a:pt x="399" y="1186"/>
                  </a:lnTo>
                  <a:lnTo>
                    <a:pt x="393" y="1163"/>
                  </a:lnTo>
                  <a:lnTo>
                    <a:pt x="382" y="1158"/>
                  </a:lnTo>
                  <a:lnTo>
                    <a:pt x="365" y="1134"/>
                  </a:lnTo>
                  <a:lnTo>
                    <a:pt x="353" y="1134"/>
                  </a:lnTo>
                  <a:lnTo>
                    <a:pt x="353" y="1123"/>
                  </a:lnTo>
                  <a:lnTo>
                    <a:pt x="336" y="1105"/>
                  </a:lnTo>
                  <a:lnTo>
                    <a:pt x="295" y="1076"/>
                  </a:lnTo>
                  <a:lnTo>
                    <a:pt x="289" y="1065"/>
                  </a:lnTo>
                  <a:lnTo>
                    <a:pt x="272" y="1059"/>
                  </a:lnTo>
                  <a:lnTo>
                    <a:pt x="220" y="1013"/>
                  </a:lnTo>
                  <a:lnTo>
                    <a:pt x="214" y="1007"/>
                  </a:lnTo>
                  <a:lnTo>
                    <a:pt x="197" y="995"/>
                  </a:lnTo>
                  <a:lnTo>
                    <a:pt x="179" y="995"/>
                  </a:lnTo>
                  <a:lnTo>
                    <a:pt x="168" y="990"/>
                  </a:lnTo>
                  <a:lnTo>
                    <a:pt x="156" y="966"/>
                  </a:lnTo>
                  <a:lnTo>
                    <a:pt x="162" y="955"/>
                  </a:lnTo>
                  <a:lnTo>
                    <a:pt x="179" y="932"/>
                  </a:lnTo>
                  <a:lnTo>
                    <a:pt x="173" y="914"/>
                  </a:lnTo>
                  <a:lnTo>
                    <a:pt x="168" y="891"/>
                  </a:lnTo>
                  <a:lnTo>
                    <a:pt x="162" y="874"/>
                  </a:lnTo>
                  <a:lnTo>
                    <a:pt x="127" y="833"/>
                  </a:lnTo>
                  <a:lnTo>
                    <a:pt x="121" y="822"/>
                  </a:lnTo>
                  <a:lnTo>
                    <a:pt x="121" y="793"/>
                  </a:lnTo>
                  <a:lnTo>
                    <a:pt x="98" y="770"/>
                  </a:lnTo>
                  <a:lnTo>
                    <a:pt x="98" y="764"/>
                  </a:lnTo>
                  <a:lnTo>
                    <a:pt x="92" y="747"/>
                  </a:lnTo>
                  <a:lnTo>
                    <a:pt x="92" y="735"/>
                  </a:lnTo>
                  <a:lnTo>
                    <a:pt x="81" y="712"/>
                  </a:lnTo>
                  <a:lnTo>
                    <a:pt x="81" y="706"/>
                  </a:lnTo>
                  <a:lnTo>
                    <a:pt x="87" y="694"/>
                  </a:lnTo>
                  <a:lnTo>
                    <a:pt x="92" y="694"/>
                  </a:lnTo>
                  <a:lnTo>
                    <a:pt x="116" y="689"/>
                  </a:lnTo>
                  <a:lnTo>
                    <a:pt x="127" y="677"/>
                  </a:lnTo>
                  <a:lnTo>
                    <a:pt x="110" y="660"/>
                  </a:lnTo>
                  <a:lnTo>
                    <a:pt x="87" y="625"/>
                  </a:lnTo>
                  <a:lnTo>
                    <a:pt x="87" y="579"/>
                  </a:lnTo>
                  <a:lnTo>
                    <a:pt x="81" y="561"/>
                  </a:lnTo>
                  <a:lnTo>
                    <a:pt x="81" y="556"/>
                  </a:lnTo>
                  <a:lnTo>
                    <a:pt x="87" y="544"/>
                  </a:lnTo>
                  <a:lnTo>
                    <a:pt x="92" y="556"/>
                  </a:lnTo>
                  <a:lnTo>
                    <a:pt x="110" y="561"/>
                  </a:lnTo>
                  <a:lnTo>
                    <a:pt x="110" y="567"/>
                  </a:lnTo>
                  <a:lnTo>
                    <a:pt x="116" y="573"/>
                  </a:lnTo>
                  <a:lnTo>
                    <a:pt x="127" y="573"/>
                  </a:lnTo>
                  <a:lnTo>
                    <a:pt x="127" y="544"/>
                  </a:lnTo>
                  <a:lnTo>
                    <a:pt x="116" y="521"/>
                  </a:lnTo>
                  <a:lnTo>
                    <a:pt x="116" y="509"/>
                  </a:lnTo>
                  <a:lnTo>
                    <a:pt x="139" y="521"/>
                  </a:lnTo>
                  <a:lnTo>
                    <a:pt x="139" y="509"/>
                  </a:lnTo>
                  <a:lnTo>
                    <a:pt x="133" y="498"/>
                  </a:lnTo>
                  <a:lnTo>
                    <a:pt x="121" y="486"/>
                  </a:lnTo>
                  <a:lnTo>
                    <a:pt x="98" y="475"/>
                  </a:lnTo>
                  <a:lnTo>
                    <a:pt x="92" y="475"/>
                  </a:lnTo>
                  <a:lnTo>
                    <a:pt x="92" y="515"/>
                  </a:lnTo>
                  <a:lnTo>
                    <a:pt x="81" y="521"/>
                  </a:lnTo>
                  <a:lnTo>
                    <a:pt x="75" y="521"/>
                  </a:lnTo>
                  <a:lnTo>
                    <a:pt x="69" y="515"/>
                  </a:lnTo>
                  <a:lnTo>
                    <a:pt x="58" y="509"/>
                  </a:lnTo>
                  <a:lnTo>
                    <a:pt x="58" y="498"/>
                  </a:lnTo>
                  <a:lnTo>
                    <a:pt x="52" y="486"/>
                  </a:lnTo>
                  <a:lnTo>
                    <a:pt x="46" y="486"/>
                  </a:lnTo>
                  <a:lnTo>
                    <a:pt x="40" y="475"/>
                  </a:lnTo>
                  <a:lnTo>
                    <a:pt x="40" y="451"/>
                  </a:lnTo>
                  <a:lnTo>
                    <a:pt x="46" y="451"/>
                  </a:lnTo>
                  <a:lnTo>
                    <a:pt x="58" y="440"/>
                  </a:lnTo>
                  <a:lnTo>
                    <a:pt x="46" y="417"/>
                  </a:lnTo>
                  <a:lnTo>
                    <a:pt x="35" y="405"/>
                  </a:lnTo>
                  <a:lnTo>
                    <a:pt x="35" y="388"/>
                  </a:lnTo>
                  <a:lnTo>
                    <a:pt x="29" y="365"/>
                  </a:lnTo>
                  <a:lnTo>
                    <a:pt x="23" y="353"/>
                  </a:lnTo>
                  <a:lnTo>
                    <a:pt x="17" y="336"/>
                  </a:lnTo>
                  <a:lnTo>
                    <a:pt x="17" y="307"/>
                  </a:lnTo>
                  <a:lnTo>
                    <a:pt x="29" y="260"/>
                  </a:lnTo>
                  <a:lnTo>
                    <a:pt x="29" y="255"/>
                  </a:lnTo>
                  <a:lnTo>
                    <a:pt x="23" y="237"/>
                  </a:lnTo>
                  <a:lnTo>
                    <a:pt x="17" y="214"/>
                  </a:lnTo>
                  <a:lnTo>
                    <a:pt x="11" y="208"/>
                  </a:lnTo>
                  <a:lnTo>
                    <a:pt x="11" y="197"/>
                  </a:lnTo>
                  <a:lnTo>
                    <a:pt x="0" y="185"/>
                  </a:lnTo>
                  <a:lnTo>
                    <a:pt x="0" y="162"/>
                  </a:lnTo>
                  <a:lnTo>
                    <a:pt x="11" y="133"/>
                  </a:lnTo>
                  <a:lnTo>
                    <a:pt x="17" y="116"/>
                  </a:lnTo>
                  <a:lnTo>
                    <a:pt x="23" y="104"/>
                  </a:lnTo>
                  <a:lnTo>
                    <a:pt x="29" y="116"/>
                  </a:lnTo>
                  <a:lnTo>
                    <a:pt x="29" y="127"/>
                  </a:lnTo>
                  <a:lnTo>
                    <a:pt x="46" y="127"/>
                  </a:lnTo>
                  <a:lnTo>
                    <a:pt x="46" y="121"/>
                  </a:lnTo>
                  <a:lnTo>
                    <a:pt x="58" y="81"/>
                  </a:lnTo>
                  <a:lnTo>
                    <a:pt x="63" y="46"/>
                  </a:lnTo>
                  <a:lnTo>
                    <a:pt x="75" y="11"/>
                  </a:lnTo>
                  <a:lnTo>
                    <a:pt x="75" y="0"/>
                  </a:lnTo>
                  <a:close/>
                </a:path>
              </a:pathLst>
            </a:custGeom>
            <a:solidFill>
              <a:schemeClr val="bg1"/>
            </a:solidFill>
            <a:ln w="0">
              <a:solidFill>
                <a:srgbClr val="000000"/>
              </a:solidFill>
              <a:prstDash val="solid"/>
              <a:round/>
              <a:headEnd/>
              <a:tailEnd/>
            </a:ln>
          </p:spPr>
          <p:txBody>
            <a:bodyPr/>
            <a:lstStyle/>
            <a:p>
              <a:endParaRPr lang="en-US"/>
            </a:p>
          </p:txBody>
        </p:sp>
        <p:sp>
          <p:nvSpPr>
            <p:cNvPr id="47" name="Freeform 47"/>
            <p:cNvSpPr>
              <a:spLocks/>
            </p:cNvSpPr>
            <p:nvPr/>
          </p:nvSpPr>
          <p:spPr bwMode="auto">
            <a:xfrm>
              <a:off x="1053282" y="1066800"/>
              <a:ext cx="957409" cy="743760"/>
            </a:xfrm>
            <a:custGeom>
              <a:avLst/>
              <a:gdLst/>
              <a:ahLst/>
              <a:cxnLst>
                <a:cxn ang="0">
                  <a:pos x="11" y="307"/>
                </a:cxn>
                <a:cxn ang="0">
                  <a:pos x="11" y="278"/>
                </a:cxn>
                <a:cxn ang="0">
                  <a:pos x="28" y="284"/>
                </a:cxn>
                <a:cxn ang="0">
                  <a:pos x="23" y="261"/>
                </a:cxn>
                <a:cxn ang="0">
                  <a:pos x="0" y="238"/>
                </a:cxn>
                <a:cxn ang="0">
                  <a:pos x="23" y="244"/>
                </a:cxn>
                <a:cxn ang="0">
                  <a:pos x="23" y="215"/>
                </a:cxn>
                <a:cxn ang="0">
                  <a:pos x="11" y="186"/>
                </a:cxn>
                <a:cxn ang="0">
                  <a:pos x="11" y="122"/>
                </a:cxn>
                <a:cxn ang="0">
                  <a:pos x="0" y="70"/>
                </a:cxn>
                <a:cxn ang="0">
                  <a:pos x="11" y="47"/>
                </a:cxn>
                <a:cxn ang="0">
                  <a:pos x="40" y="64"/>
                </a:cxn>
                <a:cxn ang="0">
                  <a:pos x="81" y="81"/>
                </a:cxn>
                <a:cxn ang="0">
                  <a:pos x="115" y="93"/>
                </a:cxn>
                <a:cxn ang="0">
                  <a:pos x="150" y="110"/>
                </a:cxn>
                <a:cxn ang="0">
                  <a:pos x="162" y="163"/>
                </a:cxn>
                <a:cxn ang="0">
                  <a:pos x="162" y="180"/>
                </a:cxn>
                <a:cxn ang="0">
                  <a:pos x="185" y="151"/>
                </a:cxn>
                <a:cxn ang="0">
                  <a:pos x="185" y="81"/>
                </a:cxn>
                <a:cxn ang="0">
                  <a:pos x="196" y="58"/>
                </a:cxn>
                <a:cxn ang="0">
                  <a:pos x="185" y="18"/>
                </a:cxn>
                <a:cxn ang="0">
                  <a:pos x="208" y="12"/>
                </a:cxn>
                <a:cxn ang="0">
                  <a:pos x="503" y="99"/>
                </a:cxn>
                <a:cxn ang="0">
                  <a:pos x="561" y="469"/>
                </a:cxn>
                <a:cxn ang="0">
                  <a:pos x="555" y="510"/>
                </a:cxn>
                <a:cxn ang="0">
                  <a:pos x="503" y="504"/>
                </a:cxn>
                <a:cxn ang="0">
                  <a:pos x="480" y="492"/>
                </a:cxn>
                <a:cxn ang="0">
                  <a:pos x="405" y="481"/>
                </a:cxn>
                <a:cxn ang="0">
                  <a:pos x="382" y="475"/>
                </a:cxn>
                <a:cxn ang="0">
                  <a:pos x="358" y="487"/>
                </a:cxn>
                <a:cxn ang="0">
                  <a:pos x="324" y="487"/>
                </a:cxn>
                <a:cxn ang="0">
                  <a:pos x="306" y="487"/>
                </a:cxn>
                <a:cxn ang="0">
                  <a:pos x="260" y="481"/>
                </a:cxn>
                <a:cxn ang="0">
                  <a:pos x="243" y="469"/>
                </a:cxn>
                <a:cxn ang="0">
                  <a:pos x="225" y="458"/>
                </a:cxn>
                <a:cxn ang="0">
                  <a:pos x="185" y="446"/>
                </a:cxn>
                <a:cxn ang="0">
                  <a:pos x="167" y="440"/>
                </a:cxn>
                <a:cxn ang="0">
                  <a:pos x="144" y="452"/>
                </a:cxn>
                <a:cxn ang="0">
                  <a:pos x="86" y="446"/>
                </a:cxn>
                <a:cxn ang="0">
                  <a:pos x="75" y="435"/>
                </a:cxn>
                <a:cxn ang="0">
                  <a:pos x="69" y="371"/>
                </a:cxn>
                <a:cxn ang="0">
                  <a:pos x="34" y="342"/>
                </a:cxn>
                <a:cxn ang="0">
                  <a:pos x="5" y="325"/>
                </a:cxn>
              </a:cxnLst>
              <a:rect l="0" t="0" r="r" b="b"/>
              <a:pathLst>
                <a:path w="648" h="510">
                  <a:moveTo>
                    <a:pt x="5" y="325"/>
                  </a:moveTo>
                  <a:lnTo>
                    <a:pt x="5" y="313"/>
                  </a:lnTo>
                  <a:lnTo>
                    <a:pt x="11" y="307"/>
                  </a:lnTo>
                  <a:lnTo>
                    <a:pt x="5" y="296"/>
                  </a:lnTo>
                  <a:lnTo>
                    <a:pt x="5" y="284"/>
                  </a:lnTo>
                  <a:lnTo>
                    <a:pt x="11" y="278"/>
                  </a:lnTo>
                  <a:lnTo>
                    <a:pt x="11" y="272"/>
                  </a:lnTo>
                  <a:lnTo>
                    <a:pt x="17" y="284"/>
                  </a:lnTo>
                  <a:lnTo>
                    <a:pt x="28" y="284"/>
                  </a:lnTo>
                  <a:lnTo>
                    <a:pt x="34" y="278"/>
                  </a:lnTo>
                  <a:lnTo>
                    <a:pt x="34" y="272"/>
                  </a:lnTo>
                  <a:lnTo>
                    <a:pt x="23" y="261"/>
                  </a:lnTo>
                  <a:lnTo>
                    <a:pt x="11" y="255"/>
                  </a:lnTo>
                  <a:lnTo>
                    <a:pt x="0" y="244"/>
                  </a:lnTo>
                  <a:lnTo>
                    <a:pt x="0" y="238"/>
                  </a:lnTo>
                  <a:lnTo>
                    <a:pt x="11" y="238"/>
                  </a:lnTo>
                  <a:lnTo>
                    <a:pt x="17" y="244"/>
                  </a:lnTo>
                  <a:lnTo>
                    <a:pt x="23" y="244"/>
                  </a:lnTo>
                  <a:lnTo>
                    <a:pt x="28" y="232"/>
                  </a:lnTo>
                  <a:lnTo>
                    <a:pt x="40" y="220"/>
                  </a:lnTo>
                  <a:lnTo>
                    <a:pt x="23" y="215"/>
                  </a:lnTo>
                  <a:lnTo>
                    <a:pt x="17" y="215"/>
                  </a:lnTo>
                  <a:lnTo>
                    <a:pt x="11" y="203"/>
                  </a:lnTo>
                  <a:lnTo>
                    <a:pt x="11" y="186"/>
                  </a:lnTo>
                  <a:lnTo>
                    <a:pt x="5" y="174"/>
                  </a:lnTo>
                  <a:lnTo>
                    <a:pt x="5" y="145"/>
                  </a:lnTo>
                  <a:lnTo>
                    <a:pt x="11" y="122"/>
                  </a:lnTo>
                  <a:lnTo>
                    <a:pt x="5" y="105"/>
                  </a:lnTo>
                  <a:lnTo>
                    <a:pt x="5" y="93"/>
                  </a:lnTo>
                  <a:lnTo>
                    <a:pt x="0" y="70"/>
                  </a:lnTo>
                  <a:lnTo>
                    <a:pt x="0" y="64"/>
                  </a:lnTo>
                  <a:lnTo>
                    <a:pt x="5" y="53"/>
                  </a:lnTo>
                  <a:lnTo>
                    <a:pt x="11" y="47"/>
                  </a:lnTo>
                  <a:lnTo>
                    <a:pt x="17" y="47"/>
                  </a:lnTo>
                  <a:lnTo>
                    <a:pt x="28" y="58"/>
                  </a:lnTo>
                  <a:lnTo>
                    <a:pt x="40" y="64"/>
                  </a:lnTo>
                  <a:lnTo>
                    <a:pt x="40" y="70"/>
                  </a:lnTo>
                  <a:lnTo>
                    <a:pt x="52" y="70"/>
                  </a:lnTo>
                  <a:lnTo>
                    <a:pt x="81" y="81"/>
                  </a:lnTo>
                  <a:lnTo>
                    <a:pt x="98" y="87"/>
                  </a:lnTo>
                  <a:lnTo>
                    <a:pt x="104" y="93"/>
                  </a:lnTo>
                  <a:lnTo>
                    <a:pt x="115" y="93"/>
                  </a:lnTo>
                  <a:lnTo>
                    <a:pt x="127" y="99"/>
                  </a:lnTo>
                  <a:lnTo>
                    <a:pt x="138" y="99"/>
                  </a:lnTo>
                  <a:lnTo>
                    <a:pt x="150" y="110"/>
                  </a:lnTo>
                  <a:lnTo>
                    <a:pt x="156" y="110"/>
                  </a:lnTo>
                  <a:lnTo>
                    <a:pt x="162" y="128"/>
                  </a:lnTo>
                  <a:lnTo>
                    <a:pt x="162" y="163"/>
                  </a:lnTo>
                  <a:lnTo>
                    <a:pt x="144" y="180"/>
                  </a:lnTo>
                  <a:lnTo>
                    <a:pt x="144" y="186"/>
                  </a:lnTo>
                  <a:lnTo>
                    <a:pt x="162" y="180"/>
                  </a:lnTo>
                  <a:lnTo>
                    <a:pt x="173" y="174"/>
                  </a:lnTo>
                  <a:lnTo>
                    <a:pt x="179" y="168"/>
                  </a:lnTo>
                  <a:lnTo>
                    <a:pt x="185" y="151"/>
                  </a:lnTo>
                  <a:lnTo>
                    <a:pt x="196" y="128"/>
                  </a:lnTo>
                  <a:lnTo>
                    <a:pt x="196" y="99"/>
                  </a:lnTo>
                  <a:lnTo>
                    <a:pt x="185" y="81"/>
                  </a:lnTo>
                  <a:lnTo>
                    <a:pt x="179" y="70"/>
                  </a:lnTo>
                  <a:lnTo>
                    <a:pt x="179" y="64"/>
                  </a:lnTo>
                  <a:lnTo>
                    <a:pt x="196" y="58"/>
                  </a:lnTo>
                  <a:lnTo>
                    <a:pt x="202" y="41"/>
                  </a:lnTo>
                  <a:lnTo>
                    <a:pt x="191" y="29"/>
                  </a:lnTo>
                  <a:lnTo>
                    <a:pt x="185" y="18"/>
                  </a:lnTo>
                  <a:lnTo>
                    <a:pt x="185" y="12"/>
                  </a:lnTo>
                  <a:lnTo>
                    <a:pt x="179" y="0"/>
                  </a:lnTo>
                  <a:lnTo>
                    <a:pt x="208" y="12"/>
                  </a:lnTo>
                  <a:lnTo>
                    <a:pt x="289" y="41"/>
                  </a:lnTo>
                  <a:lnTo>
                    <a:pt x="416" y="76"/>
                  </a:lnTo>
                  <a:lnTo>
                    <a:pt x="503" y="99"/>
                  </a:lnTo>
                  <a:lnTo>
                    <a:pt x="602" y="122"/>
                  </a:lnTo>
                  <a:lnTo>
                    <a:pt x="648" y="134"/>
                  </a:lnTo>
                  <a:lnTo>
                    <a:pt x="561" y="469"/>
                  </a:lnTo>
                  <a:lnTo>
                    <a:pt x="561" y="475"/>
                  </a:lnTo>
                  <a:lnTo>
                    <a:pt x="555" y="492"/>
                  </a:lnTo>
                  <a:lnTo>
                    <a:pt x="555" y="510"/>
                  </a:lnTo>
                  <a:lnTo>
                    <a:pt x="532" y="510"/>
                  </a:lnTo>
                  <a:lnTo>
                    <a:pt x="515" y="504"/>
                  </a:lnTo>
                  <a:lnTo>
                    <a:pt x="503" y="504"/>
                  </a:lnTo>
                  <a:lnTo>
                    <a:pt x="497" y="498"/>
                  </a:lnTo>
                  <a:lnTo>
                    <a:pt x="492" y="498"/>
                  </a:lnTo>
                  <a:lnTo>
                    <a:pt x="480" y="492"/>
                  </a:lnTo>
                  <a:lnTo>
                    <a:pt x="422" y="492"/>
                  </a:lnTo>
                  <a:lnTo>
                    <a:pt x="411" y="487"/>
                  </a:lnTo>
                  <a:lnTo>
                    <a:pt x="405" y="481"/>
                  </a:lnTo>
                  <a:lnTo>
                    <a:pt x="393" y="481"/>
                  </a:lnTo>
                  <a:lnTo>
                    <a:pt x="387" y="475"/>
                  </a:lnTo>
                  <a:lnTo>
                    <a:pt x="382" y="475"/>
                  </a:lnTo>
                  <a:lnTo>
                    <a:pt x="376" y="481"/>
                  </a:lnTo>
                  <a:lnTo>
                    <a:pt x="364" y="487"/>
                  </a:lnTo>
                  <a:lnTo>
                    <a:pt x="358" y="487"/>
                  </a:lnTo>
                  <a:lnTo>
                    <a:pt x="353" y="492"/>
                  </a:lnTo>
                  <a:lnTo>
                    <a:pt x="341" y="492"/>
                  </a:lnTo>
                  <a:lnTo>
                    <a:pt x="324" y="487"/>
                  </a:lnTo>
                  <a:lnTo>
                    <a:pt x="318" y="487"/>
                  </a:lnTo>
                  <a:lnTo>
                    <a:pt x="312" y="481"/>
                  </a:lnTo>
                  <a:lnTo>
                    <a:pt x="306" y="487"/>
                  </a:lnTo>
                  <a:lnTo>
                    <a:pt x="272" y="487"/>
                  </a:lnTo>
                  <a:lnTo>
                    <a:pt x="266" y="481"/>
                  </a:lnTo>
                  <a:lnTo>
                    <a:pt x="260" y="481"/>
                  </a:lnTo>
                  <a:lnTo>
                    <a:pt x="254" y="475"/>
                  </a:lnTo>
                  <a:lnTo>
                    <a:pt x="248" y="475"/>
                  </a:lnTo>
                  <a:lnTo>
                    <a:pt x="243" y="469"/>
                  </a:lnTo>
                  <a:lnTo>
                    <a:pt x="231" y="463"/>
                  </a:lnTo>
                  <a:lnTo>
                    <a:pt x="231" y="458"/>
                  </a:lnTo>
                  <a:lnTo>
                    <a:pt x="225" y="458"/>
                  </a:lnTo>
                  <a:lnTo>
                    <a:pt x="220" y="452"/>
                  </a:lnTo>
                  <a:lnTo>
                    <a:pt x="191" y="452"/>
                  </a:lnTo>
                  <a:lnTo>
                    <a:pt x="185" y="446"/>
                  </a:lnTo>
                  <a:lnTo>
                    <a:pt x="173" y="446"/>
                  </a:lnTo>
                  <a:lnTo>
                    <a:pt x="173" y="440"/>
                  </a:lnTo>
                  <a:lnTo>
                    <a:pt x="167" y="440"/>
                  </a:lnTo>
                  <a:lnTo>
                    <a:pt x="162" y="446"/>
                  </a:lnTo>
                  <a:lnTo>
                    <a:pt x="150" y="446"/>
                  </a:lnTo>
                  <a:lnTo>
                    <a:pt x="144" y="452"/>
                  </a:lnTo>
                  <a:lnTo>
                    <a:pt x="104" y="452"/>
                  </a:lnTo>
                  <a:lnTo>
                    <a:pt x="98" y="446"/>
                  </a:lnTo>
                  <a:lnTo>
                    <a:pt x="86" y="446"/>
                  </a:lnTo>
                  <a:lnTo>
                    <a:pt x="86" y="440"/>
                  </a:lnTo>
                  <a:lnTo>
                    <a:pt x="81" y="440"/>
                  </a:lnTo>
                  <a:lnTo>
                    <a:pt x="75" y="435"/>
                  </a:lnTo>
                  <a:lnTo>
                    <a:pt x="75" y="423"/>
                  </a:lnTo>
                  <a:lnTo>
                    <a:pt x="69" y="423"/>
                  </a:lnTo>
                  <a:lnTo>
                    <a:pt x="69" y="371"/>
                  </a:lnTo>
                  <a:lnTo>
                    <a:pt x="57" y="359"/>
                  </a:lnTo>
                  <a:lnTo>
                    <a:pt x="57" y="354"/>
                  </a:lnTo>
                  <a:lnTo>
                    <a:pt x="34" y="342"/>
                  </a:lnTo>
                  <a:lnTo>
                    <a:pt x="28" y="330"/>
                  </a:lnTo>
                  <a:lnTo>
                    <a:pt x="23" y="325"/>
                  </a:lnTo>
                  <a:lnTo>
                    <a:pt x="5" y="325"/>
                  </a:lnTo>
                  <a:close/>
                </a:path>
              </a:pathLst>
            </a:custGeom>
            <a:solidFill>
              <a:schemeClr val="accent2">
                <a:lumMod val="40000"/>
                <a:lumOff val="60000"/>
              </a:schemeClr>
            </a:solidFill>
            <a:ln w="0">
              <a:solidFill>
                <a:srgbClr val="000000"/>
              </a:solidFill>
              <a:prstDash val="solid"/>
              <a:round/>
              <a:headEnd/>
              <a:tailEnd/>
            </a:ln>
          </p:spPr>
          <p:txBody>
            <a:bodyPr/>
            <a:lstStyle/>
            <a:p>
              <a:pPr algn="ctr">
                <a:defRPr/>
              </a:pPr>
              <a:endParaRPr lang="en-US" dirty="0"/>
            </a:p>
          </p:txBody>
        </p:sp>
        <p:sp>
          <p:nvSpPr>
            <p:cNvPr id="3118" name="Freeform 48"/>
            <p:cNvSpPr>
              <a:spLocks/>
            </p:cNvSpPr>
            <p:nvPr/>
          </p:nvSpPr>
          <p:spPr bwMode="auto">
            <a:xfrm>
              <a:off x="1943100" y="2605088"/>
              <a:ext cx="838200" cy="1020762"/>
            </a:xfrm>
            <a:custGeom>
              <a:avLst/>
              <a:gdLst>
                <a:gd name="T0" fmla="*/ 0 w 567"/>
                <a:gd name="T1" fmla="*/ 902645 h 700"/>
                <a:gd name="T2" fmla="*/ 178875 w 567"/>
                <a:gd name="T3" fmla="*/ 0 h 700"/>
                <a:gd name="T4" fmla="*/ 255747 w 567"/>
                <a:gd name="T5" fmla="*/ 16041 h 700"/>
                <a:gd name="T6" fmla="*/ 359229 w 567"/>
                <a:gd name="T7" fmla="*/ 33539 h 700"/>
                <a:gd name="T8" fmla="*/ 487841 w 567"/>
                <a:gd name="T9" fmla="*/ 51038 h 700"/>
                <a:gd name="T10" fmla="*/ 555843 w 567"/>
                <a:gd name="T11" fmla="*/ 58329 h 700"/>
                <a:gd name="T12" fmla="*/ 521842 w 567"/>
                <a:gd name="T13" fmla="*/ 236233 h 700"/>
                <a:gd name="T14" fmla="*/ 752458 w 567"/>
                <a:gd name="T15" fmla="*/ 278522 h 700"/>
                <a:gd name="T16" fmla="*/ 813069 w 567"/>
                <a:gd name="T17" fmla="*/ 287272 h 700"/>
                <a:gd name="T18" fmla="*/ 838200 w 567"/>
                <a:gd name="T19" fmla="*/ 287272 h 700"/>
                <a:gd name="T20" fmla="*/ 734718 w 567"/>
                <a:gd name="T21" fmla="*/ 1020762 h 700"/>
                <a:gd name="T22" fmla="*/ 487841 w 567"/>
                <a:gd name="T23" fmla="*/ 987223 h 700"/>
                <a:gd name="T24" fmla="*/ 332619 w 567"/>
                <a:gd name="T25" fmla="*/ 953683 h 700"/>
                <a:gd name="T26" fmla="*/ 84263 w 567"/>
                <a:gd name="T27" fmla="*/ 911395 h 700"/>
                <a:gd name="T28" fmla="*/ 16261 w 567"/>
                <a:gd name="T29" fmla="*/ 902645 h 700"/>
                <a:gd name="T30" fmla="*/ 0 w 567"/>
                <a:gd name="T31" fmla="*/ 902645 h 7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7"/>
                <a:gd name="T49" fmla="*/ 0 h 700"/>
                <a:gd name="T50" fmla="*/ 567 w 567"/>
                <a:gd name="T51" fmla="*/ 700 h 7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7" h="700">
                  <a:moveTo>
                    <a:pt x="0" y="619"/>
                  </a:moveTo>
                  <a:lnTo>
                    <a:pt x="121" y="0"/>
                  </a:lnTo>
                  <a:lnTo>
                    <a:pt x="173" y="11"/>
                  </a:lnTo>
                  <a:lnTo>
                    <a:pt x="243" y="23"/>
                  </a:lnTo>
                  <a:lnTo>
                    <a:pt x="330" y="35"/>
                  </a:lnTo>
                  <a:lnTo>
                    <a:pt x="376" y="40"/>
                  </a:lnTo>
                  <a:lnTo>
                    <a:pt x="353" y="162"/>
                  </a:lnTo>
                  <a:lnTo>
                    <a:pt x="509" y="191"/>
                  </a:lnTo>
                  <a:lnTo>
                    <a:pt x="550" y="197"/>
                  </a:lnTo>
                  <a:lnTo>
                    <a:pt x="567" y="197"/>
                  </a:lnTo>
                  <a:lnTo>
                    <a:pt x="497" y="700"/>
                  </a:lnTo>
                  <a:lnTo>
                    <a:pt x="330" y="677"/>
                  </a:lnTo>
                  <a:lnTo>
                    <a:pt x="225" y="654"/>
                  </a:lnTo>
                  <a:lnTo>
                    <a:pt x="57" y="625"/>
                  </a:lnTo>
                  <a:lnTo>
                    <a:pt x="11" y="619"/>
                  </a:lnTo>
                  <a:lnTo>
                    <a:pt x="0" y="619"/>
                  </a:lnTo>
                  <a:close/>
                </a:path>
              </a:pathLst>
            </a:custGeom>
            <a:solidFill>
              <a:schemeClr val="accent6">
                <a:lumMod val="40000"/>
                <a:lumOff val="60000"/>
              </a:schemeClr>
            </a:solidFill>
            <a:ln w="0">
              <a:solidFill>
                <a:srgbClr val="000000"/>
              </a:solidFill>
              <a:prstDash val="solid"/>
              <a:round/>
              <a:headEnd/>
              <a:tailEnd/>
            </a:ln>
          </p:spPr>
          <p:txBody>
            <a:bodyPr/>
            <a:lstStyle/>
            <a:p>
              <a:endParaRPr lang="en-US" dirty="0"/>
            </a:p>
          </p:txBody>
        </p:sp>
        <p:sp>
          <p:nvSpPr>
            <p:cNvPr id="3119" name="Freeform 49"/>
            <p:cNvSpPr>
              <a:spLocks/>
            </p:cNvSpPr>
            <p:nvPr/>
          </p:nvSpPr>
          <p:spPr bwMode="auto">
            <a:xfrm>
              <a:off x="1703388" y="3508375"/>
              <a:ext cx="974725" cy="1181100"/>
            </a:xfrm>
            <a:custGeom>
              <a:avLst/>
              <a:gdLst>
                <a:gd name="T0" fmla="*/ 0 w 660"/>
                <a:gd name="T1" fmla="*/ 768444 h 810"/>
                <a:gd name="T2" fmla="*/ 17722 w 660"/>
                <a:gd name="T3" fmla="*/ 759695 h 810"/>
                <a:gd name="T4" fmla="*/ 35445 w 660"/>
                <a:gd name="T5" fmla="*/ 743656 h 810"/>
                <a:gd name="T6" fmla="*/ 42829 w 660"/>
                <a:gd name="T7" fmla="*/ 743656 h 810"/>
                <a:gd name="T8" fmla="*/ 51690 w 660"/>
                <a:gd name="T9" fmla="*/ 734907 h 810"/>
                <a:gd name="T10" fmla="*/ 42829 w 660"/>
                <a:gd name="T11" fmla="*/ 734907 h 810"/>
                <a:gd name="T12" fmla="*/ 42829 w 660"/>
                <a:gd name="T13" fmla="*/ 717409 h 810"/>
                <a:gd name="T14" fmla="*/ 35445 w 660"/>
                <a:gd name="T15" fmla="*/ 708660 h 810"/>
                <a:gd name="T16" fmla="*/ 26583 w 660"/>
                <a:gd name="T17" fmla="*/ 708660 h 810"/>
                <a:gd name="T18" fmla="*/ 26583 w 660"/>
                <a:gd name="T19" fmla="*/ 692620 h 810"/>
                <a:gd name="T20" fmla="*/ 35445 w 660"/>
                <a:gd name="T21" fmla="*/ 692620 h 810"/>
                <a:gd name="T22" fmla="*/ 35445 w 660"/>
                <a:gd name="T23" fmla="*/ 683871 h 810"/>
                <a:gd name="T24" fmla="*/ 51690 w 660"/>
                <a:gd name="T25" fmla="*/ 666374 h 810"/>
                <a:gd name="T26" fmla="*/ 51690 w 660"/>
                <a:gd name="T27" fmla="*/ 624087 h 810"/>
                <a:gd name="T28" fmla="*/ 60551 w 660"/>
                <a:gd name="T29" fmla="*/ 599299 h 810"/>
                <a:gd name="T30" fmla="*/ 60551 w 660"/>
                <a:gd name="T31" fmla="*/ 574510 h 810"/>
                <a:gd name="T32" fmla="*/ 69412 w 660"/>
                <a:gd name="T33" fmla="*/ 565761 h 810"/>
                <a:gd name="T34" fmla="*/ 85658 w 660"/>
                <a:gd name="T35" fmla="*/ 532224 h 810"/>
                <a:gd name="T36" fmla="*/ 85658 w 660"/>
                <a:gd name="T37" fmla="*/ 523475 h 810"/>
                <a:gd name="T38" fmla="*/ 103380 w 660"/>
                <a:gd name="T39" fmla="*/ 523475 h 810"/>
                <a:gd name="T40" fmla="*/ 137348 w 660"/>
                <a:gd name="T41" fmla="*/ 505977 h 810"/>
                <a:gd name="T42" fmla="*/ 146209 w 660"/>
                <a:gd name="T43" fmla="*/ 498687 h 810"/>
                <a:gd name="T44" fmla="*/ 146209 w 660"/>
                <a:gd name="T45" fmla="*/ 489938 h 810"/>
                <a:gd name="T46" fmla="*/ 137348 w 660"/>
                <a:gd name="T47" fmla="*/ 481189 h 810"/>
                <a:gd name="T48" fmla="*/ 112241 w 660"/>
                <a:gd name="T49" fmla="*/ 430154 h 810"/>
                <a:gd name="T50" fmla="*/ 103380 w 660"/>
                <a:gd name="T51" fmla="*/ 422863 h 810"/>
                <a:gd name="T52" fmla="*/ 103380 w 660"/>
                <a:gd name="T53" fmla="*/ 363079 h 810"/>
                <a:gd name="T54" fmla="*/ 94519 w 660"/>
                <a:gd name="T55" fmla="*/ 354330 h 810"/>
                <a:gd name="T56" fmla="*/ 94519 w 660"/>
                <a:gd name="T57" fmla="*/ 345581 h 810"/>
                <a:gd name="T58" fmla="*/ 103380 w 660"/>
                <a:gd name="T59" fmla="*/ 312044 h 810"/>
                <a:gd name="T60" fmla="*/ 121102 w 660"/>
                <a:gd name="T61" fmla="*/ 278506 h 810"/>
                <a:gd name="T62" fmla="*/ 121102 w 660"/>
                <a:gd name="T63" fmla="*/ 193934 h 810"/>
                <a:gd name="T64" fmla="*/ 112241 w 660"/>
                <a:gd name="T65" fmla="*/ 185185 h 810"/>
                <a:gd name="T66" fmla="*/ 112241 w 660"/>
                <a:gd name="T67" fmla="*/ 177894 h 810"/>
                <a:gd name="T68" fmla="*/ 121102 w 660"/>
                <a:gd name="T69" fmla="*/ 169145 h 810"/>
                <a:gd name="T70" fmla="*/ 121102 w 660"/>
                <a:gd name="T71" fmla="*/ 160396 h 810"/>
                <a:gd name="T72" fmla="*/ 128486 w 660"/>
                <a:gd name="T73" fmla="*/ 160396 h 810"/>
                <a:gd name="T74" fmla="*/ 128486 w 660"/>
                <a:gd name="T75" fmla="*/ 151647 h 810"/>
                <a:gd name="T76" fmla="*/ 146209 w 660"/>
                <a:gd name="T77" fmla="*/ 151647 h 810"/>
                <a:gd name="T78" fmla="*/ 155070 w 660"/>
                <a:gd name="T79" fmla="*/ 160396 h 810"/>
                <a:gd name="T80" fmla="*/ 155070 w 660"/>
                <a:gd name="T81" fmla="*/ 169145 h 810"/>
                <a:gd name="T82" fmla="*/ 171315 w 660"/>
                <a:gd name="T83" fmla="*/ 185185 h 810"/>
                <a:gd name="T84" fmla="*/ 189038 w 660"/>
                <a:gd name="T85" fmla="*/ 177894 h 810"/>
                <a:gd name="T86" fmla="*/ 197899 w 660"/>
                <a:gd name="T87" fmla="*/ 177894 h 810"/>
                <a:gd name="T88" fmla="*/ 205283 w 660"/>
                <a:gd name="T89" fmla="*/ 169145 h 810"/>
                <a:gd name="T90" fmla="*/ 214144 w 660"/>
                <a:gd name="T91" fmla="*/ 151647 h 810"/>
                <a:gd name="T92" fmla="*/ 240728 w 660"/>
                <a:gd name="T93" fmla="*/ 0 h 810"/>
                <a:gd name="T94" fmla="*/ 410566 w 660"/>
                <a:gd name="T95" fmla="*/ 26247 h 810"/>
                <a:gd name="T96" fmla="*/ 530191 w 660"/>
                <a:gd name="T97" fmla="*/ 42286 h 810"/>
                <a:gd name="T98" fmla="*/ 649817 w 660"/>
                <a:gd name="T99" fmla="*/ 67075 h 810"/>
                <a:gd name="T100" fmla="*/ 769442 w 660"/>
                <a:gd name="T101" fmla="*/ 84573 h 810"/>
                <a:gd name="T102" fmla="*/ 881683 w 660"/>
                <a:gd name="T103" fmla="*/ 102070 h 810"/>
                <a:gd name="T104" fmla="*/ 974725 w 660"/>
                <a:gd name="T105" fmla="*/ 118110 h 810"/>
                <a:gd name="T106" fmla="*/ 829993 w 660"/>
                <a:gd name="T107" fmla="*/ 1181100 h 810"/>
                <a:gd name="T108" fmla="*/ 513946 w 660"/>
                <a:gd name="T109" fmla="*/ 1131523 h 810"/>
                <a:gd name="T110" fmla="*/ 0 w 660"/>
                <a:gd name="T111" fmla="*/ 777193 h 810"/>
                <a:gd name="T112" fmla="*/ 0 w 660"/>
                <a:gd name="T113" fmla="*/ 768444 h 8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0"/>
                <a:gd name="T172" fmla="*/ 0 h 810"/>
                <a:gd name="T173" fmla="*/ 660 w 660"/>
                <a:gd name="T174" fmla="*/ 810 h 8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0" h="810">
                  <a:moveTo>
                    <a:pt x="0" y="527"/>
                  </a:moveTo>
                  <a:lnTo>
                    <a:pt x="12" y="521"/>
                  </a:lnTo>
                  <a:lnTo>
                    <a:pt x="24" y="510"/>
                  </a:lnTo>
                  <a:lnTo>
                    <a:pt x="29" y="510"/>
                  </a:lnTo>
                  <a:lnTo>
                    <a:pt x="35" y="504"/>
                  </a:lnTo>
                  <a:lnTo>
                    <a:pt x="29" y="504"/>
                  </a:lnTo>
                  <a:lnTo>
                    <a:pt x="29" y="492"/>
                  </a:lnTo>
                  <a:lnTo>
                    <a:pt x="24" y="486"/>
                  </a:lnTo>
                  <a:lnTo>
                    <a:pt x="18" y="486"/>
                  </a:lnTo>
                  <a:lnTo>
                    <a:pt x="18" y="475"/>
                  </a:lnTo>
                  <a:lnTo>
                    <a:pt x="24" y="475"/>
                  </a:lnTo>
                  <a:lnTo>
                    <a:pt x="24" y="469"/>
                  </a:lnTo>
                  <a:lnTo>
                    <a:pt x="35" y="457"/>
                  </a:lnTo>
                  <a:lnTo>
                    <a:pt x="35" y="428"/>
                  </a:lnTo>
                  <a:lnTo>
                    <a:pt x="41" y="411"/>
                  </a:lnTo>
                  <a:lnTo>
                    <a:pt x="41" y="394"/>
                  </a:lnTo>
                  <a:lnTo>
                    <a:pt x="47" y="388"/>
                  </a:lnTo>
                  <a:lnTo>
                    <a:pt x="58" y="365"/>
                  </a:lnTo>
                  <a:lnTo>
                    <a:pt x="58" y="359"/>
                  </a:lnTo>
                  <a:lnTo>
                    <a:pt x="70" y="359"/>
                  </a:lnTo>
                  <a:lnTo>
                    <a:pt x="93" y="347"/>
                  </a:lnTo>
                  <a:lnTo>
                    <a:pt x="99" y="342"/>
                  </a:lnTo>
                  <a:lnTo>
                    <a:pt x="99" y="336"/>
                  </a:lnTo>
                  <a:lnTo>
                    <a:pt x="93" y="330"/>
                  </a:lnTo>
                  <a:lnTo>
                    <a:pt x="76" y="295"/>
                  </a:lnTo>
                  <a:lnTo>
                    <a:pt x="70" y="290"/>
                  </a:lnTo>
                  <a:lnTo>
                    <a:pt x="70" y="249"/>
                  </a:lnTo>
                  <a:lnTo>
                    <a:pt x="64" y="243"/>
                  </a:lnTo>
                  <a:lnTo>
                    <a:pt x="64" y="237"/>
                  </a:lnTo>
                  <a:lnTo>
                    <a:pt x="70" y="214"/>
                  </a:lnTo>
                  <a:lnTo>
                    <a:pt x="82" y="191"/>
                  </a:lnTo>
                  <a:lnTo>
                    <a:pt x="82" y="133"/>
                  </a:lnTo>
                  <a:lnTo>
                    <a:pt x="76" y="127"/>
                  </a:lnTo>
                  <a:lnTo>
                    <a:pt x="76" y="122"/>
                  </a:lnTo>
                  <a:lnTo>
                    <a:pt x="82" y="116"/>
                  </a:lnTo>
                  <a:lnTo>
                    <a:pt x="82" y="110"/>
                  </a:lnTo>
                  <a:lnTo>
                    <a:pt x="87" y="110"/>
                  </a:lnTo>
                  <a:lnTo>
                    <a:pt x="87" y="104"/>
                  </a:lnTo>
                  <a:lnTo>
                    <a:pt x="99" y="104"/>
                  </a:lnTo>
                  <a:lnTo>
                    <a:pt x="105" y="110"/>
                  </a:lnTo>
                  <a:lnTo>
                    <a:pt x="105" y="116"/>
                  </a:lnTo>
                  <a:lnTo>
                    <a:pt x="116" y="127"/>
                  </a:lnTo>
                  <a:lnTo>
                    <a:pt x="128" y="122"/>
                  </a:lnTo>
                  <a:lnTo>
                    <a:pt x="134" y="122"/>
                  </a:lnTo>
                  <a:lnTo>
                    <a:pt x="139" y="116"/>
                  </a:lnTo>
                  <a:lnTo>
                    <a:pt x="145" y="104"/>
                  </a:lnTo>
                  <a:lnTo>
                    <a:pt x="163" y="0"/>
                  </a:lnTo>
                  <a:lnTo>
                    <a:pt x="278" y="18"/>
                  </a:lnTo>
                  <a:lnTo>
                    <a:pt x="359" y="29"/>
                  </a:lnTo>
                  <a:lnTo>
                    <a:pt x="440" y="46"/>
                  </a:lnTo>
                  <a:lnTo>
                    <a:pt x="521" y="58"/>
                  </a:lnTo>
                  <a:lnTo>
                    <a:pt x="597" y="70"/>
                  </a:lnTo>
                  <a:lnTo>
                    <a:pt x="660" y="81"/>
                  </a:lnTo>
                  <a:lnTo>
                    <a:pt x="562" y="810"/>
                  </a:lnTo>
                  <a:lnTo>
                    <a:pt x="348" y="776"/>
                  </a:lnTo>
                  <a:lnTo>
                    <a:pt x="0" y="533"/>
                  </a:lnTo>
                  <a:lnTo>
                    <a:pt x="0" y="527"/>
                  </a:lnTo>
                  <a:close/>
                </a:path>
              </a:pathLst>
            </a:custGeom>
            <a:solidFill>
              <a:schemeClr val="bg1"/>
            </a:solidFill>
            <a:ln w="0">
              <a:solidFill>
                <a:srgbClr val="000000"/>
              </a:solidFill>
              <a:prstDash val="solid"/>
              <a:round/>
              <a:headEnd/>
              <a:tailEnd/>
            </a:ln>
          </p:spPr>
          <p:txBody>
            <a:bodyPr/>
            <a:lstStyle/>
            <a:p>
              <a:endParaRPr lang="en-US"/>
            </a:p>
          </p:txBody>
        </p:sp>
        <p:sp>
          <p:nvSpPr>
            <p:cNvPr id="3120" name="Freeform 50"/>
            <p:cNvSpPr>
              <a:spLocks/>
            </p:cNvSpPr>
            <p:nvPr/>
          </p:nvSpPr>
          <p:spPr bwMode="auto">
            <a:xfrm>
              <a:off x="4498975" y="1473200"/>
              <a:ext cx="933450" cy="1022350"/>
            </a:xfrm>
            <a:custGeom>
              <a:avLst/>
              <a:gdLst>
                <a:gd name="T0" fmla="*/ 275153 w 631"/>
                <a:gd name="T1" fmla="*/ 0 h 701"/>
                <a:gd name="T2" fmla="*/ 291426 w 631"/>
                <a:gd name="T3" fmla="*/ 17501 h 701"/>
                <a:gd name="T4" fmla="*/ 318053 w 631"/>
                <a:gd name="T5" fmla="*/ 33544 h 701"/>
                <a:gd name="T6" fmla="*/ 420126 w 631"/>
                <a:gd name="T7" fmla="*/ 51045 h 701"/>
                <a:gd name="T8" fmla="*/ 454151 w 631"/>
                <a:gd name="T9" fmla="*/ 59795 h 701"/>
                <a:gd name="T10" fmla="*/ 514803 w 631"/>
                <a:gd name="T11" fmla="*/ 51045 h 701"/>
                <a:gd name="T12" fmla="*/ 566579 w 631"/>
                <a:gd name="T13" fmla="*/ 93339 h 701"/>
                <a:gd name="T14" fmla="*/ 591727 w 631"/>
                <a:gd name="T15" fmla="*/ 102089 h 701"/>
                <a:gd name="T16" fmla="*/ 600603 w 631"/>
                <a:gd name="T17" fmla="*/ 102089 h 701"/>
                <a:gd name="T18" fmla="*/ 625752 w 631"/>
                <a:gd name="T19" fmla="*/ 93339 h 701"/>
                <a:gd name="T20" fmla="*/ 650900 w 631"/>
                <a:gd name="T21" fmla="*/ 102089 h 701"/>
                <a:gd name="T22" fmla="*/ 711552 w 631"/>
                <a:gd name="T23" fmla="*/ 135633 h 701"/>
                <a:gd name="T24" fmla="*/ 745576 w 631"/>
                <a:gd name="T25" fmla="*/ 126882 h 701"/>
                <a:gd name="T26" fmla="*/ 770725 w 631"/>
                <a:gd name="T27" fmla="*/ 126882 h 701"/>
                <a:gd name="T28" fmla="*/ 806229 w 631"/>
                <a:gd name="T29" fmla="*/ 110840 h 701"/>
                <a:gd name="T30" fmla="*/ 831377 w 631"/>
                <a:gd name="T31" fmla="*/ 118132 h 701"/>
                <a:gd name="T32" fmla="*/ 883153 w 631"/>
                <a:gd name="T33" fmla="*/ 126882 h 701"/>
                <a:gd name="T34" fmla="*/ 926053 w 631"/>
                <a:gd name="T35" fmla="*/ 118132 h 701"/>
                <a:gd name="T36" fmla="*/ 899426 w 631"/>
                <a:gd name="T37" fmla="*/ 151675 h 701"/>
                <a:gd name="T38" fmla="*/ 788477 w 631"/>
                <a:gd name="T39" fmla="*/ 220221 h 701"/>
                <a:gd name="T40" fmla="*/ 693800 w 631"/>
                <a:gd name="T41" fmla="*/ 304809 h 701"/>
                <a:gd name="T42" fmla="*/ 686404 w 631"/>
                <a:gd name="T43" fmla="*/ 338353 h 701"/>
                <a:gd name="T44" fmla="*/ 643503 w 631"/>
                <a:gd name="T45" fmla="*/ 389397 h 701"/>
                <a:gd name="T46" fmla="*/ 634628 w 631"/>
                <a:gd name="T47" fmla="*/ 532322 h 701"/>
                <a:gd name="T48" fmla="*/ 600603 w 631"/>
                <a:gd name="T49" fmla="*/ 557115 h 701"/>
                <a:gd name="T50" fmla="*/ 573976 w 631"/>
                <a:gd name="T51" fmla="*/ 590659 h 701"/>
                <a:gd name="T52" fmla="*/ 566579 w 631"/>
                <a:gd name="T53" fmla="*/ 650454 h 701"/>
                <a:gd name="T54" fmla="*/ 600603 w 631"/>
                <a:gd name="T55" fmla="*/ 667955 h 701"/>
                <a:gd name="T56" fmla="*/ 591727 w 631"/>
                <a:gd name="T57" fmla="*/ 717541 h 701"/>
                <a:gd name="T58" fmla="*/ 608000 w 631"/>
                <a:gd name="T59" fmla="*/ 802129 h 701"/>
                <a:gd name="T60" fmla="*/ 643503 w 631"/>
                <a:gd name="T61" fmla="*/ 819630 h 701"/>
                <a:gd name="T62" fmla="*/ 668652 w 631"/>
                <a:gd name="T63" fmla="*/ 826922 h 701"/>
                <a:gd name="T64" fmla="*/ 711552 w 631"/>
                <a:gd name="T65" fmla="*/ 877967 h 701"/>
                <a:gd name="T66" fmla="*/ 736701 w 631"/>
                <a:gd name="T67" fmla="*/ 911510 h 701"/>
                <a:gd name="T68" fmla="*/ 763328 w 631"/>
                <a:gd name="T69" fmla="*/ 953804 h 701"/>
                <a:gd name="T70" fmla="*/ 770725 w 631"/>
                <a:gd name="T71" fmla="*/ 996099 h 701"/>
                <a:gd name="T72" fmla="*/ 121304 w 631"/>
                <a:gd name="T73" fmla="*/ 726291 h 701"/>
                <a:gd name="T74" fmla="*/ 112428 w 631"/>
                <a:gd name="T75" fmla="*/ 708790 h 701"/>
                <a:gd name="T76" fmla="*/ 78404 w 631"/>
                <a:gd name="T77" fmla="*/ 683997 h 701"/>
                <a:gd name="T78" fmla="*/ 69528 w 631"/>
                <a:gd name="T79" fmla="*/ 565866 h 701"/>
                <a:gd name="T80" fmla="*/ 60652 w 631"/>
                <a:gd name="T81" fmla="*/ 498778 h 701"/>
                <a:gd name="T82" fmla="*/ 60652 w 631"/>
                <a:gd name="T83" fmla="*/ 472527 h 701"/>
                <a:gd name="T84" fmla="*/ 51776 w 631"/>
                <a:gd name="T85" fmla="*/ 430233 h 701"/>
                <a:gd name="T86" fmla="*/ 42900 w 631"/>
                <a:gd name="T87" fmla="*/ 389397 h 701"/>
                <a:gd name="T88" fmla="*/ 51776 w 631"/>
                <a:gd name="T89" fmla="*/ 338353 h 701"/>
                <a:gd name="T90" fmla="*/ 60652 w 631"/>
                <a:gd name="T91" fmla="*/ 287308 h 701"/>
                <a:gd name="T92" fmla="*/ 51776 w 631"/>
                <a:gd name="T93" fmla="*/ 245014 h 701"/>
                <a:gd name="T94" fmla="*/ 35504 w 631"/>
                <a:gd name="T95" fmla="*/ 220221 h 701"/>
                <a:gd name="T96" fmla="*/ 8876 w 631"/>
                <a:gd name="T97" fmla="*/ 202720 h 701"/>
                <a:gd name="T98" fmla="*/ 0 w 631"/>
                <a:gd name="T99" fmla="*/ 186677 h 701"/>
                <a:gd name="T100" fmla="*/ 8876 w 631"/>
                <a:gd name="T101" fmla="*/ 160426 h 701"/>
                <a:gd name="T102" fmla="*/ 17752 w 631"/>
                <a:gd name="T103" fmla="*/ 126882 h 7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1"/>
                <a:gd name="T157" fmla="*/ 0 h 701"/>
                <a:gd name="T158" fmla="*/ 631 w 631"/>
                <a:gd name="T159" fmla="*/ 701 h 7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1" h="701">
                  <a:moveTo>
                    <a:pt x="12" y="0"/>
                  </a:moveTo>
                  <a:lnTo>
                    <a:pt x="186" y="0"/>
                  </a:lnTo>
                  <a:lnTo>
                    <a:pt x="197" y="6"/>
                  </a:lnTo>
                  <a:lnTo>
                    <a:pt x="197" y="12"/>
                  </a:lnTo>
                  <a:lnTo>
                    <a:pt x="203" y="18"/>
                  </a:lnTo>
                  <a:lnTo>
                    <a:pt x="215" y="23"/>
                  </a:lnTo>
                  <a:lnTo>
                    <a:pt x="278" y="23"/>
                  </a:lnTo>
                  <a:lnTo>
                    <a:pt x="284" y="35"/>
                  </a:lnTo>
                  <a:lnTo>
                    <a:pt x="290" y="41"/>
                  </a:lnTo>
                  <a:lnTo>
                    <a:pt x="307" y="41"/>
                  </a:lnTo>
                  <a:lnTo>
                    <a:pt x="325" y="35"/>
                  </a:lnTo>
                  <a:lnTo>
                    <a:pt x="348" y="35"/>
                  </a:lnTo>
                  <a:lnTo>
                    <a:pt x="383" y="47"/>
                  </a:lnTo>
                  <a:lnTo>
                    <a:pt x="383" y="64"/>
                  </a:lnTo>
                  <a:lnTo>
                    <a:pt x="388" y="70"/>
                  </a:lnTo>
                  <a:lnTo>
                    <a:pt x="400" y="70"/>
                  </a:lnTo>
                  <a:lnTo>
                    <a:pt x="406" y="64"/>
                  </a:lnTo>
                  <a:lnTo>
                    <a:pt x="406" y="70"/>
                  </a:lnTo>
                  <a:lnTo>
                    <a:pt x="417" y="76"/>
                  </a:lnTo>
                  <a:lnTo>
                    <a:pt x="423" y="64"/>
                  </a:lnTo>
                  <a:lnTo>
                    <a:pt x="429" y="64"/>
                  </a:lnTo>
                  <a:lnTo>
                    <a:pt x="440" y="70"/>
                  </a:lnTo>
                  <a:lnTo>
                    <a:pt x="458" y="81"/>
                  </a:lnTo>
                  <a:lnTo>
                    <a:pt x="481" y="93"/>
                  </a:lnTo>
                  <a:lnTo>
                    <a:pt x="493" y="87"/>
                  </a:lnTo>
                  <a:lnTo>
                    <a:pt x="504" y="87"/>
                  </a:lnTo>
                  <a:lnTo>
                    <a:pt x="510" y="93"/>
                  </a:lnTo>
                  <a:lnTo>
                    <a:pt x="521" y="87"/>
                  </a:lnTo>
                  <a:lnTo>
                    <a:pt x="539" y="81"/>
                  </a:lnTo>
                  <a:lnTo>
                    <a:pt x="545" y="76"/>
                  </a:lnTo>
                  <a:lnTo>
                    <a:pt x="550" y="76"/>
                  </a:lnTo>
                  <a:lnTo>
                    <a:pt x="562" y="81"/>
                  </a:lnTo>
                  <a:lnTo>
                    <a:pt x="562" y="87"/>
                  </a:lnTo>
                  <a:lnTo>
                    <a:pt x="597" y="87"/>
                  </a:lnTo>
                  <a:lnTo>
                    <a:pt x="608" y="81"/>
                  </a:lnTo>
                  <a:lnTo>
                    <a:pt x="626" y="81"/>
                  </a:lnTo>
                  <a:lnTo>
                    <a:pt x="631" y="87"/>
                  </a:lnTo>
                  <a:lnTo>
                    <a:pt x="608" y="104"/>
                  </a:lnTo>
                  <a:lnTo>
                    <a:pt x="574" y="128"/>
                  </a:lnTo>
                  <a:lnTo>
                    <a:pt x="533" y="151"/>
                  </a:lnTo>
                  <a:lnTo>
                    <a:pt x="504" y="180"/>
                  </a:lnTo>
                  <a:lnTo>
                    <a:pt x="469" y="209"/>
                  </a:lnTo>
                  <a:lnTo>
                    <a:pt x="469" y="214"/>
                  </a:lnTo>
                  <a:lnTo>
                    <a:pt x="464" y="232"/>
                  </a:lnTo>
                  <a:lnTo>
                    <a:pt x="452" y="249"/>
                  </a:lnTo>
                  <a:lnTo>
                    <a:pt x="435" y="267"/>
                  </a:lnTo>
                  <a:lnTo>
                    <a:pt x="435" y="348"/>
                  </a:lnTo>
                  <a:lnTo>
                    <a:pt x="429" y="365"/>
                  </a:lnTo>
                  <a:lnTo>
                    <a:pt x="417" y="376"/>
                  </a:lnTo>
                  <a:lnTo>
                    <a:pt x="406" y="382"/>
                  </a:lnTo>
                  <a:lnTo>
                    <a:pt x="400" y="388"/>
                  </a:lnTo>
                  <a:lnTo>
                    <a:pt x="388" y="405"/>
                  </a:lnTo>
                  <a:lnTo>
                    <a:pt x="383" y="417"/>
                  </a:lnTo>
                  <a:lnTo>
                    <a:pt x="383" y="446"/>
                  </a:lnTo>
                  <a:lnTo>
                    <a:pt x="394" y="446"/>
                  </a:lnTo>
                  <a:lnTo>
                    <a:pt x="406" y="458"/>
                  </a:lnTo>
                  <a:lnTo>
                    <a:pt x="406" y="463"/>
                  </a:lnTo>
                  <a:lnTo>
                    <a:pt x="400" y="492"/>
                  </a:lnTo>
                  <a:lnTo>
                    <a:pt x="406" y="527"/>
                  </a:lnTo>
                  <a:lnTo>
                    <a:pt x="411" y="550"/>
                  </a:lnTo>
                  <a:lnTo>
                    <a:pt x="417" y="556"/>
                  </a:lnTo>
                  <a:lnTo>
                    <a:pt x="435" y="562"/>
                  </a:lnTo>
                  <a:lnTo>
                    <a:pt x="446" y="567"/>
                  </a:lnTo>
                  <a:lnTo>
                    <a:pt x="452" y="567"/>
                  </a:lnTo>
                  <a:lnTo>
                    <a:pt x="458" y="579"/>
                  </a:lnTo>
                  <a:lnTo>
                    <a:pt x="481" y="602"/>
                  </a:lnTo>
                  <a:lnTo>
                    <a:pt x="487" y="602"/>
                  </a:lnTo>
                  <a:lnTo>
                    <a:pt x="498" y="625"/>
                  </a:lnTo>
                  <a:lnTo>
                    <a:pt x="510" y="637"/>
                  </a:lnTo>
                  <a:lnTo>
                    <a:pt x="516" y="654"/>
                  </a:lnTo>
                  <a:lnTo>
                    <a:pt x="521" y="677"/>
                  </a:lnTo>
                  <a:lnTo>
                    <a:pt x="521" y="683"/>
                  </a:lnTo>
                  <a:lnTo>
                    <a:pt x="82" y="701"/>
                  </a:lnTo>
                  <a:lnTo>
                    <a:pt x="82" y="498"/>
                  </a:lnTo>
                  <a:lnTo>
                    <a:pt x="76" y="492"/>
                  </a:lnTo>
                  <a:lnTo>
                    <a:pt x="76" y="486"/>
                  </a:lnTo>
                  <a:lnTo>
                    <a:pt x="70" y="486"/>
                  </a:lnTo>
                  <a:lnTo>
                    <a:pt x="53" y="469"/>
                  </a:lnTo>
                  <a:lnTo>
                    <a:pt x="53" y="405"/>
                  </a:lnTo>
                  <a:lnTo>
                    <a:pt x="47" y="388"/>
                  </a:lnTo>
                  <a:lnTo>
                    <a:pt x="41" y="365"/>
                  </a:lnTo>
                  <a:lnTo>
                    <a:pt x="41" y="342"/>
                  </a:lnTo>
                  <a:lnTo>
                    <a:pt x="47" y="330"/>
                  </a:lnTo>
                  <a:lnTo>
                    <a:pt x="41" y="324"/>
                  </a:lnTo>
                  <a:lnTo>
                    <a:pt x="41" y="307"/>
                  </a:lnTo>
                  <a:lnTo>
                    <a:pt x="35" y="295"/>
                  </a:lnTo>
                  <a:lnTo>
                    <a:pt x="29" y="278"/>
                  </a:lnTo>
                  <a:lnTo>
                    <a:pt x="29" y="267"/>
                  </a:lnTo>
                  <a:lnTo>
                    <a:pt x="35" y="255"/>
                  </a:lnTo>
                  <a:lnTo>
                    <a:pt x="35" y="232"/>
                  </a:lnTo>
                  <a:lnTo>
                    <a:pt x="41" y="209"/>
                  </a:lnTo>
                  <a:lnTo>
                    <a:pt x="41" y="197"/>
                  </a:lnTo>
                  <a:lnTo>
                    <a:pt x="35" y="185"/>
                  </a:lnTo>
                  <a:lnTo>
                    <a:pt x="35" y="168"/>
                  </a:lnTo>
                  <a:lnTo>
                    <a:pt x="24" y="157"/>
                  </a:lnTo>
                  <a:lnTo>
                    <a:pt x="24" y="151"/>
                  </a:lnTo>
                  <a:lnTo>
                    <a:pt x="12" y="145"/>
                  </a:lnTo>
                  <a:lnTo>
                    <a:pt x="6" y="139"/>
                  </a:lnTo>
                  <a:lnTo>
                    <a:pt x="6" y="133"/>
                  </a:lnTo>
                  <a:lnTo>
                    <a:pt x="0" y="128"/>
                  </a:lnTo>
                  <a:lnTo>
                    <a:pt x="0" y="122"/>
                  </a:lnTo>
                  <a:lnTo>
                    <a:pt x="6" y="110"/>
                  </a:lnTo>
                  <a:lnTo>
                    <a:pt x="6" y="99"/>
                  </a:lnTo>
                  <a:lnTo>
                    <a:pt x="12" y="87"/>
                  </a:lnTo>
                  <a:lnTo>
                    <a:pt x="12" y="0"/>
                  </a:lnTo>
                  <a:close/>
                </a:path>
              </a:pathLst>
            </a:custGeom>
            <a:solidFill>
              <a:schemeClr val="bg1"/>
            </a:solidFill>
            <a:ln w="0">
              <a:solidFill>
                <a:srgbClr val="000000"/>
              </a:solidFill>
              <a:prstDash val="solid"/>
              <a:round/>
              <a:headEnd/>
              <a:tailEnd/>
            </a:ln>
          </p:spPr>
          <p:txBody>
            <a:bodyPr/>
            <a:lstStyle/>
            <a:p>
              <a:endParaRPr lang="en-US"/>
            </a:p>
          </p:txBody>
        </p:sp>
        <p:sp>
          <p:nvSpPr>
            <p:cNvPr id="3121" name="Freeform 51"/>
            <p:cNvSpPr>
              <a:spLocks/>
            </p:cNvSpPr>
            <p:nvPr/>
          </p:nvSpPr>
          <p:spPr bwMode="auto">
            <a:xfrm>
              <a:off x="3781425" y="3144838"/>
              <a:ext cx="1077913" cy="584200"/>
            </a:xfrm>
            <a:custGeom>
              <a:avLst/>
              <a:gdLst>
                <a:gd name="T0" fmla="*/ 0 w 730"/>
                <a:gd name="T1" fmla="*/ 557911 h 400"/>
                <a:gd name="T2" fmla="*/ 26579 w 730"/>
                <a:gd name="T3" fmla="*/ 0 h 400"/>
                <a:gd name="T4" fmla="*/ 290889 w 730"/>
                <a:gd name="T5" fmla="*/ 8763 h 400"/>
                <a:gd name="T6" fmla="*/ 598020 w 730"/>
                <a:gd name="T7" fmla="*/ 17526 h 400"/>
                <a:gd name="T8" fmla="*/ 974552 w 730"/>
                <a:gd name="T9" fmla="*/ 17526 h 400"/>
                <a:gd name="T10" fmla="*/ 983411 w 730"/>
                <a:gd name="T11" fmla="*/ 42354 h 400"/>
                <a:gd name="T12" fmla="*/ 983411 w 730"/>
                <a:gd name="T13" fmla="*/ 51118 h 400"/>
                <a:gd name="T14" fmla="*/ 1008513 w 730"/>
                <a:gd name="T15" fmla="*/ 51118 h 400"/>
                <a:gd name="T16" fmla="*/ 1017373 w 730"/>
                <a:gd name="T17" fmla="*/ 59881 h 400"/>
                <a:gd name="T18" fmla="*/ 1017373 w 730"/>
                <a:gd name="T19" fmla="*/ 68644 h 400"/>
                <a:gd name="T20" fmla="*/ 1026232 w 730"/>
                <a:gd name="T21" fmla="*/ 75946 h 400"/>
                <a:gd name="T22" fmla="*/ 1001130 w 730"/>
                <a:gd name="T23" fmla="*/ 102235 h 400"/>
                <a:gd name="T24" fmla="*/ 1008513 w 730"/>
                <a:gd name="T25" fmla="*/ 110998 h 400"/>
                <a:gd name="T26" fmla="*/ 1017373 w 730"/>
                <a:gd name="T27" fmla="*/ 110998 h 400"/>
                <a:gd name="T28" fmla="*/ 1026232 w 730"/>
                <a:gd name="T29" fmla="*/ 118301 h 400"/>
                <a:gd name="T30" fmla="*/ 1035092 w 730"/>
                <a:gd name="T31" fmla="*/ 118301 h 400"/>
                <a:gd name="T32" fmla="*/ 1035092 w 730"/>
                <a:gd name="T33" fmla="*/ 151892 h 400"/>
                <a:gd name="T34" fmla="*/ 1042475 w 730"/>
                <a:gd name="T35" fmla="*/ 151892 h 400"/>
                <a:gd name="T36" fmla="*/ 1051334 w 730"/>
                <a:gd name="T37" fmla="*/ 160655 h 400"/>
                <a:gd name="T38" fmla="*/ 1060194 w 730"/>
                <a:gd name="T39" fmla="*/ 160655 h 400"/>
                <a:gd name="T40" fmla="*/ 1069053 w 730"/>
                <a:gd name="T41" fmla="*/ 169418 h 400"/>
                <a:gd name="T42" fmla="*/ 1069053 w 730"/>
                <a:gd name="T43" fmla="*/ 178181 h 400"/>
                <a:gd name="T44" fmla="*/ 1060194 w 730"/>
                <a:gd name="T45" fmla="*/ 186944 h 400"/>
                <a:gd name="T46" fmla="*/ 1077913 w 730"/>
                <a:gd name="T47" fmla="*/ 584200 h 400"/>
                <a:gd name="T48" fmla="*/ 633458 w 730"/>
                <a:gd name="T49" fmla="*/ 575437 h 400"/>
                <a:gd name="T50" fmla="*/ 308608 w 730"/>
                <a:gd name="T51" fmla="*/ 566674 h 400"/>
                <a:gd name="T52" fmla="*/ 33962 w 730"/>
                <a:gd name="T53" fmla="*/ 557911 h 400"/>
                <a:gd name="T54" fmla="*/ 0 w 730"/>
                <a:gd name="T55" fmla="*/ 557911 h 4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0"/>
                <a:gd name="T85" fmla="*/ 0 h 400"/>
                <a:gd name="T86" fmla="*/ 730 w 730"/>
                <a:gd name="T87" fmla="*/ 400 h 4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0" h="400">
                  <a:moveTo>
                    <a:pt x="0" y="382"/>
                  </a:moveTo>
                  <a:lnTo>
                    <a:pt x="18" y="0"/>
                  </a:lnTo>
                  <a:lnTo>
                    <a:pt x="197" y="6"/>
                  </a:lnTo>
                  <a:lnTo>
                    <a:pt x="405" y="12"/>
                  </a:lnTo>
                  <a:lnTo>
                    <a:pt x="660" y="12"/>
                  </a:lnTo>
                  <a:lnTo>
                    <a:pt x="666" y="29"/>
                  </a:lnTo>
                  <a:lnTo>
                    <a:pt x="666" y="35"/>
                  </a:lnTo>
                  <a:lnTo>
                    <a:pt x="683" y="35"/>
                  </a:lnTo>
                  <a:lnTo>
                    <a:pt x="689" y="41"/>
                  </a:lnTo>
                  <a:lnTo>
                    <a:pt x="689" y="47"/>
                  </a:lnTo>
                  <a:lnTo>
                    <a:pt x="695" y="52"/>
                  </a:lnTo>
                  <a:lnTo>
                    <a:pt x="678" y="70"/>
                  </a:lnTo>
                  <a:lnTo>
                    <a:pt x="683" y="76"/>
                  </a:lnTo>
                  <a:lnTo>
                    <a:pt x="689" y="76"/>
                  </a:lnTo>
                  <a:lnTo>
                    <a:pt x="695" y="81"/>
                  </a:lnTo>
                  <a:lnTo>
                    <a:pt x="701" y="81"/>
                  </a:lnTo>
                  <a:lnTo>
                    <a:pt x="701" y="104"/>
                  </a:lnTo>
                  <a:lnTo>
                    <a:pt x="706" y="104"/>
                  </a:lnTo>
                  <a:lnTo>
                    <a:pt x="712" y="110"/>
                  </a:lnTo>
                  <a:lnTo>
                    <a:pt x="718" y="110"/>
                  </a:lnTo>
                  <a:lnTo>
                    <a:pt x="724" y="116"/>
                  </a:lnTo>
                  <a:lnTo>
                    <a:pt x="724" y="122"/>
                  </a:lnTo>
                  <a:lnTo>
                    <a:pt x="718" y="128"/>
                  </a:lnTo>
                  <a:lnTo>
                    <a:pt x="730" y="400"/>
                  </a:lnTo>
                  <a:lnTo>
                    <a:pt x="429" y="394"/>
                  </a:lnTo>
                  <a:lnTo>
                    <a:pt x="209" y="388"/>
                  </a:lnTo>
                  <a:lnTo>
                    <a:pt x="23" y="382"/>
                  </a:lnTo>
                  <a:lnTo>
                    <a:pt x="0" y="382"/>
                  </a:lnTo>
                  <a:close/>
                </a:path>
              </a:pathLst>
            </a:custGeom>
            <a:solidFill>
              <a:schemeClr val="bg1"/>
            </a:solidFill>
            <a:ln w="0">
              <a:solidFill>
                <a:srgbClr val="000000"/>
              </a:solidFill>
              <a:prstDash val="solid"/>
              <a:round/>
              <a:headEnd/>
              <a:tailEnd/>
            </a:ln>
          </p:spPr>
          <p:txBody>
            <a:bodyPr/>
            <a:lstStyle/>
            <a:p>
              <a:endParaRPr lang="en-US"/>
            </a:p>
          </p:txBody>
        </p:sp>
        <p:sp>
          <p:nvSpPr>
            <p:cNvPr id="3122" name="Freeform 52"/>
            <p:cNvSpPr>
              <a:spLocks/>
            </p:cNvSpPr>
            <p:nvPr/>
          </p:nvSpPr>
          <p:spPr bwMode="auto">
            <a:xfrm>
              <a:off x="5065713" y="1819275"/>
              <a:ext cx="733425" cy="862013"/>
            </a:xfrm>
            <a:custGeom>
              <a:avLst/>
              <a:gdLst>
                <a:gd name="T0" fmla="*/ 649310 w 497"/>
                <a:gd name="T1" fmla="*/ 388636 h 590"/>
                <a:gd name="T2" fmla="*/ 656688 w 497"/>
                <a:gd name="T3" fmla="*/ 321429 h 590"/>
                <a:gd name="T4" fmla="*/ 665543 w 497"/>
                <a:gd name="T5" fmla="*/ 303896 h 590"/>
                <a:gd name="T6" fmla="*/ 631601 w 497"/>
                <a:gd name="T7" fmla="*/ 286364 h 590"/>
                <a:gd name="T8" fmla="*/ 640456 w 497"/>
                <a:gd name="T9" fmla="*/ 261526 h 590"/>
                <a:gd name="T10" fmla="*/ 640456 w 497"/>
                <a:gd name="T11" fmla="*/ 243993 h 590"/>
                <a:gd name="T12" fmla="*/ 606514 w 497"/>
                <a:gd name="T13" fmla="*/ 252760 h 590"/>
                <a:gd name="T14" fmla="*/ 588806 w 497"/>
                <a:gd name="T15" fmla="*/ 194318 h 590"/>
                <a:gd name="T16" fmla="*/ 571098 w 497"/>
                <a:gd name="T17" fmla="*/ 168019 h 590"/>
                <a:gd name="T18" fmla="*/ 520924 w 497"/>
                <a:gd name="T19" fmla="*/ 160714 h 590"/>
                <a:gd name="T20" fmla="*/ 460420 w 497"/>
                <a:gd name="T21" fmla="*/ 151948 h 590"/>
                <a:gd name="T22" fmla="*/ 332033 w 497"/>
                <a:gd name="T23" fmla="*/ 109578 h 590"/>
                <a:gd name="T24" fmla="*/ 264151 w 497"/>
                <a:gd name="T25" fmla="*/ 67208 h 590"/>
                <a:gd name="T26" fmla="*/ 246443 w 497"/>
                <a:gd name="T27" fmla="*/ 42370 h 590"/>
                <a:gd name="T28" fmla="*/ 255297 w 497"/>
                <a:gd name="T29" fmla="*/ 58442 h 590"/>
                <a:gd name="T30" fmla="*/ 212501 w 497"/>
                <a:gd name="T31" fmla="*/ 67208 h 590"/>
                <a:gd name="T32" fmla="*/ 221356 w 497"/>
                <a:gd name="T33" fmla="*/ 49675 h 590"/>
                <a:gd name="T34" fmla="*/ 246443 w 497"/>
                <a:gd name="T35" fmla="*/ 16071 h 590"/>
                <a:gd name="T36" fmla="*/ 239064 w 497"/>
                <a:gd name="T37" fmla="*/ 0 h 590"/>
                <a:gd name="T38" fmla="*/ 212501 w 497"/>
                <a:gd name="T39" fmla="*/ 7305 h 590"/>
                <a:gd name="T40" fmla="*/ 178560 w 497"/>
                <a:gd name="T41" fmla="*/ 24838 h 590"/>
                <a:gd name="T42" fmla="*/ 153473 w 497"/>
                <a:gd name="T43" fmla="*/ 42370 h 590"/>
                <a:gd name="T44" fmla="*/ 126911 w 497"/>
                <a:gd name="T45" fmla="*/ 49675 h 590"/>
                <a:gd name="T46" fmla="*/ 110678 w 497"/>
                <a:gd name="T47" fmla="*/ 33604 h 590"/>
                <a:gd name="T48" fmla="*/ 76737 w 497"/>
                <a:gd name="T49" fmla="*/ 58442 h 590"/>
                <a:gd name="T50" fmla="*/ 67882 w 497"/>
                <a:gd name="T51" fmla="*/ 185552 h 590"/>
                <a:gd name="T52" fmla="*/ 50174 w 497"/>
                <a:gd name="T53" fmla="*/ 210390 h 590"/>
                <a:gd name="T54" fmla="*/ 25087 w 497"/>
                <a:gd name="T55" fmla="*/ 227922 h 590"/>
                <a:gd name="T56" fmla="*/ 7379 w 497"/>
                <a:gd name="T57" fmla="*/ 243993 h 590"/>
                <a:gd name="T58" fmla="*/ 0 w 497"/>
                <a:gd name="T59" fmla="*/ 295130 h 590"/>
                <a:gd name="T60" fmla="*/ 7379 w 497"/>
                <a:gd name="T61" fmla="*/ 312662 h 590"/>
                <a:gd name="T62" fmla="*/ 33941 w 497"/>
                <a:gd name="T63" fmla="*/ 321429 h 590"/>
                <a:gd name="T64" fmla="*/ 25087 w 497"/>
                <a:gd name="T65" fmla="*/ 371104 h 590"/>
                <a:gd name="T66" fmla="*/ 33941 w 497"/>
                <a:gd name="T67" fmla="*/ 422240 h 590"/>
                <a:gd name="T68" fmla="*/ 41320 w 497"/>
                <a:gd name="T69" fmla="*/ 464610 h 590"/>
                <a:gd name="T70" fmla="*/ 110678 w 497"/>
                <a:gd name="T71" fmla="*/ 489448 h 590"/>
                <a:gd name="T72" fmla="*/ 144619 w 497"/>
                <a:gd name="T73" fmla="*/ 531818 h 590"/>
                <a:gd name="T74" fmla="*/ 162327 w 497"/>
                <a:gd name="T75" fmla="*/ 549351 h 590"/>
                <a:gd name="T76" fmla="*/ 196269 w 497"/>
                <a:gd name="T77" fmla="*/ 600487 h 590"/>
                <a:gd name="T78" fmla="*/ 203647 w 497"/>
                <a:gd name="T79" fmla="*/ 641396 h 590"/>
                <a:gd name="T80" fmla="*/ 212501 w 497"/>
                <a:gd name="T81" fmla="*/ 683766 h 590"/>
                <a:gd name="T82" fmla="*/ 230210 w 497"/>
                <a:gd name="T83" fmla="*/ 701299 h 590"/>
                <a:gd name="T84" fmla="*/ 212501 w 497"/>
                <a:gd name="T85" fmla="*/ 718831 h 590"/>
                <a:gd name="T86" fmla="*/ 246443 w 497"/>
                <a:gd name="T87" fmla="*/ 768507 h 590"/>
                <a:gd name="T88" fmla="*/ 255297 w 497"/>
                <a:gd name="T89" fmla="*/ 794805 h 590"/>
                <a:gd name="T90" fmla="*/ 264151 w 497"/>
                <a:gd name="T91" fmla="*/ 802110 h 590"/>
                <a:gd name="T92" fmla="*/ 281860 w 497"/>
                <a:gd name="T93" fmla="*/ 810877 h 590"/>
                <a:gd name="T94" fmla="*/ 315801 w 497"/>
                <a:gd name="T95" fmla="*/ 853247 h 590"/>
                <a:gd name="T96" fmla="*/ 332033 w 497"/>
                <a:gd name="T97" fmla="*/ 862013 h 590"/>
                <a:gd name="T98" fmla="*/ 683251 w 497"/>
                <a:gd name="T99" fmla="*/ 828409 h 590"/>
                <a:gd name="T100" fmla="*/ 674397 w 497"/>
                <a:gd name="T101" fmla="*/ 734902 h 590"/>
                <a:gd name="T102" fmla="*/ 674397 w 497"/>
                <a:gd name="T103" fmla="*/ 641396 h 590"/>
                <a:gd name="T104" fmla="*/ 665543 w 497"/>
                <a:gd name="T105" fmla="*/ 591721 h 590"/>
                <a:gd name="T106" fmla="*/ 683251 w 497"/>
                <a:gd name="T107" fmla="*/ 549351 h 590"/>
                <a:gd name="T108" fmla="*/ 690630 w 497"/>
                <a:gd name="T109" fmla="*/ 506980 h 590"/>
                <a:gd name="T110" fmla="*/ 708338 w 497"/>
                <a:gd name="T111" fmla="*/ 464610 h 590"/>
                <a:gd name="T112" fmla="*/ 726046 w 497"/>
                <a:gd name="T113" fmla="*/ 379870 h 590"/>
                <a:gd name="T114" fmla="*/ 733425 w 497"/>
                <a:gd name="T115" fmla="*/ 355032 h 590"/>
                <a:gd name="T116" fmla="*/ 683251 w 497"/>
                <a:gd name="T117" fmla="*/ 388636 h 590"/>
                <a:gd name="T118" fmla="*/ 674397 w 497"/>
                <a:gd name="T119" fmla="*/ 404708 h 590"/>
                <a:gd name="T120" fmla="*/ 656688 w 497"/>
                <a:gd name="T121" fmla="*/ 413474 h 5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7"/>
                <a:gd name="T184" fmla="*/ 0 h 590"/>
                <a:gd name="T185" fmla="*/ 497 w 497"/>
                <a:gd name="T186" fmla="*/ 590 h 5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7" h="590">
                  <a:moveTo>
                    <a:pt x="445" y="277"/>
                  </a:moveTo>
                  <a:lnTo>
                    <a:pt x="440" y="266"/>
                  </a:lnTo>
                  <a:lnTo>
                    <a:pt x="445" y="248"/>
                  </a:lnTo>
                  <a:lnTo>
                    <a:pt x="445" y="220"/>
                  </a:lnTo>
                  <a:lnTo>
                    <a:pt x="451" y="214"/>
                  </a:lnTo>
                  <a:lnTo>
                    <a:pt x="451" y="208"/>
                  </a:lnTo>
                  <a:lnTo>
                    <a:pt x="445" y="202"/>
                  </a:lnTo>
                  <a:lnTo>
                    <a:pt x="428" y="196"/>
                  </a:lnTo>
                  <a:lnTo>
                    <a:pt x="428" y="191"/>
                  </a:lnTo>
                  <a:lnTo>
                    <a:pt x="434" y="179"/>
                  </a:lnTo>
                  <a:lnTo>
                    <a:pt x="440" y="173"/>
                  </a:lnTo>
                  <a:lnTo>
                    <a:pt x="434" y="167"/>
                  </a:lnTo>
                  <a:lnTo>
                    <a:pt x="422" y="167"/>
                  </a:lnTo>
                  <a:lnTo>
                    <a:pt x="411" y="173"/>
                  </a:lnTo>
                  <a:lnTo>
                    <a:pt x="411" y="144"/>
                  </a:lnTo>
                  <a:lnTo>
                    <a:pt x="399" y="133"/>
                  </a:lnTo>
                  <a:lnTo>
                    <a:pt x="399" y="127"/>
                  </a:lnTo>
                  <a:lnTo>
                    <a:pt x="387" y="115"/>
                  </a:lnTo>
                  <a:lnTo>
                    <a:pt x="364" y="115"/>
                  </a:lnTo>
                  <a:lnTo>
                    <a:pt x="353" y="110"/>
                  </a:lnTo>
                  <a:lnTo>
                    <a:pt x="358" y="104"/>
                  </a:lnTo>
                  <a:lnTo>
                    <a:pt x="312" y="104"/>
                  </a:lnTo>
                  <a:lnTo>
                    <a:pt x="306" y="110"/>
                  </a:lnTo>
                  <a:lnTo>
                    <a:pt x="225" y="75"/>
                  </a:lnTo>
                  <a:lnTo>
                    <a:pt x="196" y="46"/>
                  </a:lnTo>
                  <a:lnTo>
                    <a:pt x="179" y="46"/>
                  </a:lnTo>
                  <a:lnTo>
                    <a:pt x="173" y="29"/>
                  </a:lnTo>
                  <a:lnTo>
                    <a:pt x="167" y="29"/>
                  </a:lnTo>
                  <a:lnTo>
                    <a:pt x="167" y="34"/>
                  </a:lnTo>
                  <a:lnTo>
                    <a:pt x="173" y="40"/>
                  </a:lnTo>
                  <a:lnTo>
                    <a:pt x="162" y="40"/>
                  </a:lnTo>
                  <a:lnTo>
                    <a:pt x="144" y="46"/>
                  </a:lnTo>
                  <a:lnTo>
                    <a:pt x="144" y="40"/>
                  </a:lnTo>
                  <a:lnTo>
                    <a:pt x="150" y="34"/>
                  </a:lnTo>
                  <a:lnTo>
                    <a:pt x="150" y="29"/>
                  </a:lnTo>
                  <a:lnTo>
                    <a:pt x="167" y="11"/>
                  </a:lnTo>
                  <a:lnTo>
                    <a:pt x="167" y="5"/>
                  </a:lnTo>
                  <a:lnTo>
                    <a:pt x="162" y="0"/>
                  </a:lnTo>
                  <a:lnTo>
                    <a:pt x="156" y="0"/>
                  </a:lnTo>
                  <a:lnTo>
                    <a:pt x="144" y="5"/>
                  </a:lnTo>
                  <a:lnTo>
                    <a:pt x="133" y="17"/>
                  </a:lnTo>
                  <a:lnTo>
                    <a:pt x="121" y="17"/>
                  </a:lnTo>
                  <a:lnTo>
                    <a:pt x="115" y="23"/>
                  </a:lnTo>
                  <a:lnTo>
                    <a:pt x="104" y="29"/>
                  </a:lnTo>
                  <a:lnTo>
                    <a:pt x="98" y="34"/>
                  </a:lnTo>
                  <a:lnTo>
                    <a:pt x="86" y="34"/>
                  </a:lnTo>
                  <a:lnTo>
                    <a:pt x="86" y="23"/>
                  </a:lnTo>
                  <a:lnTo>
                    <a:pt x="75" y="23"/>
                  </a:lnTo>
                  <a:lnTo>
                    <a:pt x="57" y="40"/>
                  </a:lnTo>
                  <a:lnTo>
                    <a:pt x="52" y="40"/>
                  </a:lnTo>
                  <a:lnTo>
                    <a:pt x="52" y="115"/>
                  </a:lnTo>
                  <a:lnTo>
                    <a:pt x="46" y="127"/>
                  </a:lnTo>
                  <a:lnTo>
                    <a:pt x="40" y="133"/>
                  </a:lnTo>
                  <a:lnTo>
                    <a:pt x="34" y="144"/>
                  </a:lnTo>
                  <a:lnTo>
                    <a:pt x="23" y="144"/>
                  </a:lnTo>
                  <a:lnTo>
                    <a:pt x="17" y="156"/>
                  </a:lnTo>
                  <a:lnTo>
                    <a:pt x="5" y="162"/>
                  </a:lnTo>
                  <a:lnTo>
                    <a:pt x="5" y="167"/>
                  </a:lnTo>
                  <a:lnTo>
                    <a:pt x="0" y="179"/>
                  </a:lnTo>
                  <a:lnTo>
                    <a:pt x="0" y="202"/>
                  </a:lnTo>
                  <a:lnTo>
                    <a:pt x="5" y="208"/>
                  </a:lnTo>
                  <a:lnTo>
                    <a:pt x="5" y="214"/>
                  </a:lnTo>
                  <a:lnTo>
                    <a:pt x="17" y="214"/>
                  </a:lnTo>
                  <a:lnTo>
                    <a:pt x="23" y="220"/>
                  </a:lnTo>
                  <a:lnTo>
                    <a:pt x="17" y="225"/>
                  </a:lnTo>
                  <a:lnTo>
                    <a:pt x="17" y="254"/>
                  </a:lnTo>
                  <a:lnTo>
                    <a:pt x="23" y="272"/>
                  </a:lnTo>
                  <a:lnTo>
                    <a:pt x="23" y="289"/>
                  </a:lnTo>
                  <a:lnTo>
                    <a:pt x="28" y="306"/>
                  </a:lnTo>
                  <a:lnTo>
                    <a:pt x="28" y="318"/>
                  </a:lnTo>
                  <a:lnTo>
                    <a:pt x="40" y="318"/>
                  </a:lnTo>
                  <a:lnTo>
                    <a:pt x="75" y="335"/>
                  </a:lnTo>
                  <a:lnTo>
                    <a:pt x="75" y="341"/>
                  </a:lnTo>
                  <a:lnTo>
                    <a:pt x="98" y="364"/>
                  </a:lnTo>
                  <a:lnTo>
                    <a:pt x="104" y="364"/>
                  </a:lnTo>
                  <a:lnTo>
                    <a:pt x="110" y="376"/>
                  </a:lnTo>
                  <a:lnTo>
                    <a:pt x="127" y="399"/>
                  </a:lnTo>
                  <a:lnTo>
                    <a:pt x="133" y="411"/>
                  </a:lnTo>
                  <a:lnTo>
                    <a:pt x="133" y="428"/>
                  </a:lnTo>
                  <a:lnTo>
                    <a:pt x="138" y="439"/>
                  </a:lnTo>
                  <a:lnTo>
                    <a:pt x="138" y="457"/>
                  </a:lnTo>
                  <a:lnTo>
                    <a:pt x="144" y="468"/>
                  </a:lnTo>
                  <a:lnTo>
                    <a:pt x="156" y="474"/>
                  </a:lnTo>
                  <a:lnTo>
                    <a:pt x="156" y="480"/>
                  </a:lnTo>
                  <a:lnTo>
                    <a:pt x="150" y="492"/>
                  </a:lnTo>
                  <a:lnTo>
                    <a:pt x="144" y="492"/>
                  </a:lnTo>
                  <a:lnTo>
                    <a:pt x="144" y="503"/>
                  </a:lnTo>
                  <a:lnTo>
                    <a:pt x="167" y="526"/>
                  </a:lnTo>
                  <a:lnTo>
                    <a:pt x="167" y="538"/>
                  </a:lnTo>
                  <a:lnTo>
                    <a:pt x="173" y="544"/>
                  </a:lnTo>
                  <a:lnTo>
                    <a:pt x="179" y="544"/>
                  </a:lnTo>
                  <a:lnTo>
                    <a:pt x="179" y="549"/>
                  </a:lnTo>
                  <a:lnTo>
                    <a:pt x="185" y="549"/>
                  </a:lnTo>
                  <a:lnTo>
                    <a:pt x="191" y="555"/>
                  </a:lnTo>
                  <a:lnTo>
                    <a:pt x="191" y="561"/>
                  </a:lnTo>
                  <a:lnTo>
                    <a:pt x="214" y="584"/>
                  </a:lnTo>
                  <a:lnTo>
                    <a:pt x="220" y="584"/>
                  </a:lnTo>
                  <a:lnTo>
                    <a:pt x="225" y="590"/>
                  </a:lnTo>
                  <a:lnTo>
                    <a:pt x="480" y="584"/>
                  </a:lnTo>
                  <a:lnTo>
                    <a:pt x="463" y="567"/>
                  </a:lnTo>
                  <a:lnTo>
                    <a:pt x="457" y="538"/>
                  </a:lnTo>
                  <a:lnTo>
                    <a:pt x="457" y="503"/>
                  </a:lnTo>
                  <a:lnTo>
                    <a:pt x="463" y="457"/>
                  </a:lnTo>
                  <a:lnTo>
                    <a:pt x="457" y="439"/>
                  </a:lnTo>
                  <a:lnTo>
                    <a:pt x="457" y="422"/>
                  </a:lnTo>
                  <a:lnTo>
                    <a:pt x="451" y="405"/>
                  </a:lnTo>
                  <a:lnTo>
                    <a:pt x="451" y="393"/>
                  </a:lnTo>
                  <a:lnTo>
                    <a:pt x="463" y="376"/>
                  </a:lnTo>
                  <a:lnTo>
                    <a:pt x="468" y="358"/>
                  </a:lnTo>
                  <a:lnTo>
                    <a:pt x="468" y="347"/>
                  </a:lnTo>
                  <a:lnTo>
                    <a:pt x="474" y="341"/>
                  </a:lnTo>
                  <a:lnTo>
                    <a:pt x="480" y="318"/>
                  </a:lnTo>
                  <a:lnTo>
                    <a:pt x="492" y="283"/>
                  </a:lnTo>
                  <a:lnTo>
                    <a:pt x="492" y="260"/>
                  </a:lnTo>
                  <a:lnTo>
                    <a:pt x="497" y="248"/>
                  </a:lnTo>
                  <a:lnTo>
                    <a:pt x="497" y="243"/>
                  </a:lnTo>
                  <a:lnTo>
                    <a:pt x="474" y="243"/>
                  </a:lnTo>
                  <a:lnTo>
                    <a:pt x="463" y="266"/>
                  </a:lnTo>
                  <a:lnTo>
                    <a:pt x="457" y="272"/>
                  </a:lnTo>
                  <a:lnTo>
                    <a:pt x="457" y="277"/>
                  </a:lnTo>
                  <a:lnTo>
                    <a:pt x="451" y="277"/>
                  </a:lnTo>
                  <a:lnTo>
                    <a:pt x="445" y="283"/>
                  </a:lnTo>
                  <a:lnTo>
                    <a:pt x="445" y="277"/>
                  </a:lnTo>
                  <a:close/>
                </a:path>
              </a:pathLst>
            </a:custGeom>
            <a:solidFill>
              <a:schemeClr val="bg1"/>
            </a:solidFill>
            <a:ln w="0">
              <a:solidFill>
                <a:srgbClr val="000000"/>
              </a:solidFill>
              <a:prstDash val="solid"/>
              <a:round/>
              <a:headEnd/>
              <a:tailEnd/>
            </a:ln>
          </p:spPr>
          <p:txBody>
            <a:bodyPr/>
            <a:lstStyle/>
            <a:p>
              <a:endParaRPr lang="en-US"/>
            </a:p>
          </p:txBody>
        </p:sp>
        <p:sp>
          <p:nvSpPr>
            <p:cNvPr id="3123" name="Freeform 53"/>
            <p:cNvSpPr>
              <a:spLocks/>
            </p:cNvSpPr>
            <p:nvPr/>
          </p:nvSpPr>
          <p:spPr bwMode="auto">
            <a:xfrm>
              <a:off x="5348288" y="1674813"/>
              <a:ext cx="889000" cy="439737"/>
            </a:xfrm>
            <a:custGeom>
              <a:avLst/>
              <a:gdLst>
                <a:gd name="T0" fmla="*/ 25105 w 602"/>
                <a:gd name="T1" fmla="*/ 194302 h 301"/>
                <a:gd name="T2" fmla="*/ 110756 w 602"/>
                <a:gd name="T3" fmla="*/ 151936 h 301"/>
                <a:gd name="T4" fmla="*/ 187546 w 602"/>
                <a:gd name="T5" fmla="*/ 93499 h 301"/>
                <a:gd name="T6" fmla="*/ 255477 w 602"/>
                <a:gd name="T7" fmla="*/ 26297 h 301"/>
                <a:gd name="T8" fmla="*/ 316023 w 602"/>
                <a:gd name="T9" fmla="*/ 17531 h 301"/>
                <a:gd name="T10" fmla="*/ 255477 w 602"/>
                <a:gd name="T11" fmla="*/ 59898 h 301"/>
                <a:gd name="T12" fmla="*/ 255477 w 602"/>
                <a:gd name="T13" fmla="*/ 135866 h 301"/>
                <a:gd name="T14" fmla="*/ 289442 w 602"/>
                <a:gd name="T15" fmla="*/ 102264 h 301"/>
                <a:gd name="T16" fmla="*/ 307163 w 602"/>
                <a:gd name="T17" fmla="*/ 118335 h 301"/>
                <a:gd name="T18" fmla="*/ 367709 w 602"/>
                <a:gd name="T19" fmla="*/ 135866 h 301"/>
                <a:gd name="T20" fmla="*/ 417919 w 602"/>
                <a:gd name="T21" fmla="*/ 169467 h 301"/>
                <a:gd name="T22" fmla="*/ 478465 w 602"/>
                <a:gd name="T23" fmla="*/ 169467 h 301"/>
                <a:gd name="T24" fmla="*/ 521291 w 602"/>
                <a:gd name="T25" fmla="*/ 169467 h 301"/>
                <a:gd name="T26" fmla="*/ 571500 w 602"/>
                <a:gd name="T27" fmla="*/ 135866 h 301"/>
                <a:gd name="T28" fmla="*/ 606942 w 602"/>
                <a:gd name="T29" fmla="*/ 118335 h 301"/>
                <a:gd name="T30" fmla="*/ 691116 w 602"/>
                <a:gd name="T31" fmla="*/ 102264 h 301"/>
                <a:gd name="T32" fmla="*/ 726558 w 602"/>
                <a:gd name="T33" fmla="*/ 135866 h 301"/>
                <a:gd name="T34" fmla="*/ 760523 w 602"/>
                <a:gd name="T35" fmla="*/ 144631 h 301"/>
                <a:gd name="T36" fmla="*/ 794488 w 602"/>
                <a:gd name="T37" fmla="*/ 151936 h 301"/>
                <a:gd name="T38" fmla="*/ 828454 w 602"/>
                <a:gd name="T39" fmla="*/ 151936 h 301"/>
                <a:gd name="T40" fmla="*/ 862419 w 602"/>
                <a:gd name="T41" fmla="*/ 194302 h 301"/>
                <a:gd name="T42" fmla="*/ 871279 w 602"/>
                <a:gd name="T43" fmla="*/ 236669 h 301"/>
                <a:gd name="T44" fmla="*/ 794488 w 602"/>
                <a:gd name="T45" fmla="*/ 254200 h 301"/>
                <a:gd name="T46" fmla="*/ 726558 w 602"/>
                <a:gd name="T47" fmla="*/ 245435 h 301"/>
                <a:gd name="T48" fmla="*/ 691116 w 602"/>
                <a:gd name="T49" fmla="*/ 245435 h 301"/>
                <a:gd name="T50" fmla="*/ 699977 w 602"/>
                <a:gd name="T51" fmla="*/ 279036 h 301"/>
                <a:gd name="T52" fmla="*/ 649767 w 602"/>
                <a:gd name="T53" fmla="*/ 254200 h 301"/>
                <a:gd name="T54" fmla="*/ 598081 w 602"/>
                <a:gd name="T55" fmla="*/ 254200 h 301"/>
                <a:gd name="T56" fmla="*/ 528674 w 602"/>
                <a:gd name="T57" fmla="*/ 296567 h 301"/>
                <a:gd name="T58" fmla="*/ 512430 w 602"/>
                <a:gd name="T59" fmla="*/ 312637 h 301"/>
                <a:gd name="T60" fmla="*/ 469605 w 602"/>
                <a:gd name="T61" fmla="*/ 355004 h 301"/>
                <a:gd name="T62" fmla="*/ 460744 w 602"/>
                <a:gd name="T63" fmla="*/ 338933 h 301"/>
                <a:gd name="T64" fmla="*/ 444500 w 602"/>
                <a:gd name="T65" fmla="*/ 330168 h 301"/>
                <a:gd name="T66" fmla="*/ 426779 w 602"/>
                <a:gd name="T67" fmla="*/ 330168 h 301"/>
                <a:gd name="T68" fmla="*/ 383954 w 602"/>
                <a:gd name="T69" fmla="*/ 439737 h 301"/>
                <a:gd name="T70" fmla="*/ 349988 w 602"/>
                <a:gd name="T71" fmla="*/ 430971 h 301"/>
                <a:gd name="T72" fmla="*/ 367709 w 602"/>
                <a:gd name="T73" fmla="*/ 397370 h 301"/>
                <a:gd name="T74" fmla="*/ 332267 w 602"/>
                <a:gd name="T75" fmla="*/ 397370 h 301"/>
                <a:gd name="T76" fmla="*/ 307163 w 602"/>
                <a:gd name="T77" fmla="*/ 338933 h 301"/>
                <a:gd name="T78" fmla="*/ 246616 w 602"/>
                <a:gd name="T79" fmla="*/ 312637 h 301"/>
                <a:gd name="T80" fmla="*/ 246616 w 602"/>
                <a:gd name="T81" fmla="*/ 296567 h 301"/>
                <a:gd name="T82" fmla="*/ 169826 w 602"/>
                <a:gd name="T83" fmla="*/ 305332 h 301"/>
                <a:gd name="T84" fmla="*/ 0 w 602"/>
                <a:gd name="T85" fmla="*/ 211833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2"/>
                <a:gd name="T130" fmla="*/ 0 h 301"/>
                <a:gd name="T131" fmla="*/ 602 w 602"/>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2" h="301">
                  <a:moveTo>
                    <a:pt x="0" y="145"/>
                  </a:moveTo>
                  <a:lnTo>
                    <a:pt x="11" y="139"/>
                  </a:lnTo>
                  <a:lnTo>
                    <a:pt x="17" y="133"/>
                  </a:lnTo>
                  <a:lnTo>
                    <a:pt x="46" y="110"/>
                  </a:lnTo>
                  <a:lnTo>
                    <a:pt x="57" y="104"/>
                  </a:lnTo>
                  <a:lnTo>
                    <a:pt x="75" y="104"/>
                  </a:lnTo>
                  <a:lnTo>
                    <a:pt x="86" y="99"/>
                  </a:lnTo>
                  <a:lnTo>
                    <a:pt x="104" y="87"/>
                  </a:lnTo>
                  <a:lnTo>
                    <a:pt x="127" y="64"/>
                  </a:lnTo>
                  <a:lnTo>
                    <a:pt x="144" y="41"/>
                  </a:lnTo>
                  <a:lnTo>
                    <a:pt x="162" y="29"/>
                  </a:lnTo>
                  <a:lnTo>
                    <a:pt x="173" y="18"/>
                  </a:lnTo>
                  <a:lnTo>
                    <a:pt x="196" y="0"/>
                  </a:lnTo>
                  <a:lnTo>
                    <a:pt x="214" y="0"/>
                  </a:lnTo>
                  <a:lnTo>
                    <a:pt x="214" y="12"/>
                  </a:lnTo>
                  <a:lnTo>
                    <a:pt x="208" y="18"/>
                  </a:lnTo>
                  <a:lnTo>
                    <a:pt x="196" y="18"/>
                  </a:lnTo>
                  <a:lnTo>
                    <a:pt x="173" y="41"/>
                  </a:lnTo>
                  <a:lnTo>
                    <a:pt x="162" y="75"/>
                  </a:lnTo>
                  <a:lnTo>
                    <a:pt x="162" y="99"/>
                  </a:lnTo>
                  <a:lnTo>
                    <a:pt x="173" y="93"/>
                  </a:lnTo>
                  <a:lnTo>
                    <a:pt x="179" y="81"/>
                  </a:lnTo>
                  <a:lnTo>
                    <a:pt x="191" y="70"/>
                  </a:lnTo>
                  <a:lnTo>
                    <a:pt x="196" y="70"/>
                  </a:lnTo>
                  <a:lnTo>
                    <a:pt x="196" y="75"/>
                  </a:lnTo>
                  <a:lnTo>
                    <a:pt x="191" y="81"/>
                  </a:lnTo>
                  <a:lnTo>
                    <a:pt x="208" y="81"/>
                  </a:lnTo>
                  <a:lnTo>
                    <a:pt x="225" y="75"/>
                  </a:lnTo>
                  <a:lnTo>
                    <a:pt x="237" y="81"/>
                  </a:lnTo>
                  <a:lnTo>
                    <a:pt x="249" y="93"/>
                  </a:lnTo>
                  <a:lnTo>
                    <a:pt x="260" y="99"/>
                  </a:lnTo>
                  <a:lnTo>
                    <a:pt x="266" y="104"/>
                  </a:lnTo>
                  <a:lnTo>
                    <a:pt x="283" y="116"/>
                  </a:lnTo>
                  <a:lnTo>
                    <a:pt x="289" y="122"/>
                  </a:lnTo>
                  <a:lnTo>
                    <a:pt x="312" y="122"/>
                  </a:lnTo>
                  <a:lnTo>
                    <a:pt x="324" y="116"/>
                  </a:lnTo>
                  <a:lnTo>
                    <a:pt x="330" y="116"/>
                  </a:lnTo>
                  <a:lnTo>
                    <a:pt x="341" y="128"/>
                  </a:lnTo>
                  <a:lnTo>
                    <a:pt x="353" y="116"/>
                  </a:lnTo>
                  <a:lnTo>
                    <a:pt x="358" y="104"/>
                  </a:lnTo>
                  <a:lnTo>
                    <a:pt x="376" y="99"/>
                  </a:lnTo>
                  <a:lnTo>
                    <a:pt x="387" y="93"/>
                  </a:lnTo>
                  <a:lnTo>
                    <a:pt x="393" y="81"/>
                  </a:lnTo>
                  <a:lnTo>
                    <a:pt x="405" y="75"/>
                  </a:lnTo>
                  <a:lnTo>
                    <a:pt x="411" y="81"/>
                  </a:lnTo>
                  <a:lnTo>
                    <a:pt x="428" y="81"/>
                  </a:lnTo>
                  <a:lnTo>
                    <a:pt x="445" y="75"/>
                  </a:lnTo>
                  <a:lnTo>
                    <a:pt x="468" y="70"/>
                  </a:lnTo>
                  <a:lnTo>
                    <a:pt x="486" y="64"/>
                  </a:lnTo>
                  <a:lnTo>
                    <a:pt x="486" y="75"/>
                  </a:lnTo>
                  <a:lnTo>
                    <a:pt x="492" y="93"/>
                  </a:lnTo>
                  <a:lnTo>
                    <a:pt x="492" y="99"/>
                  </a:lnTo>
                  <a:lnTo>
                    <a:pt x="503" y="104"/>
                  </a:lnTo>
                  <a:lnTo>
                    <a:pt x="515" y="99"/>
                  </a:lnTo>
                  <a:lnTo>
                    <a:pt x="521" y="99"/>
                  </a:lnTo>
                  <a:lnTo>
                    <a:pt x="526" y="104"/>
                  </a:lnTo>
                  <a:lnTo>
                    <a:pt x="538" y="104"/>
                  </a:lnTo>
                  <a:lnTo>
                    <a:pt x="544" y="99"/>
                  </a:lnTo>
                  <a:lnTo>
                    <a:pt x="555" y="99"/>
                  </a:lnTo>
                  <a:lnTo>
                    <a:pt x="561" y="104"/>
                  </a:lnTo>
                  <a:lnTo>
                    <a:pt x="561" y="116"/>
                  </a:lnTo>
                  <a:lnTo>
                    <a:pt x="573" y="128"/>
                  </a:lnTo>
                  <a:lnTo>
                    <a:pt x="584" y="133"/>
                  </a:lnTo>
                  <a:lnTo>
                    <a:pt x="590" y="145"/>
                  </a:lnTo>
                  <a:lnTo>
                    <a:pt x="602" y="156"/>
                  </a:lnTo>
                  <a:lnTo>
                    <a:pt x="590" y="162"/>
                  </a:lnTo>
                  <a:lnTo>
                    <a:pt x="573" y="168"/>
                  </a:lnTo>
                  <a:lnTo>
                    <a:pt x="561" y="168"/>
                  </a:lnTo>
                  <a:lnTo>
                    <a:pt x="538" y="174"/>
                  </a:lnTo>
                  <a:lnTo>
                    <a:pt x="521" y="174"/>
                  </a:lnTo>
                  <a:lnTo>
                    <a:pt x="509" y="180"/>
                  </a:lnTo>
                  <a:lnTo>
                    <a:pt x="492" y="168"/>
                  </a:lnTo>
                  <a:lnTo>
                    <a:pt x="480" y="168"/>
                  </a:lnTo>
                  <a:lnTo>
                    <a:pt x="474" y="162"/>
                  </a:lnTo>
                  <a:lnTo>
                    <a:pt x="468" y="168"/>
                  </a:lnTo>
                  <a:lnTo>
                    <a:pt x="468" y="174"/>
                  </a:lnTo>
                  <a:lnTo>
                    <a:pt x="480" y="185"/>
                  </a:lnTo>
                  <a:lnTo>
                    <a:pt x="474" y="191"/>
                  </a:lnTo>
                  <a:lnTo>
                    <a:pt x="457" y="185"/>
                  </a:lnTo>
                  <a:lnTo>
                    <a:pt x="445" y="180"/>
                  </a:lnTo>
                  <a:lnTo>
                    <a:pt x="440" y="174"/>
                  </a:lnTo>
                  <a:lnTo>
                    <a:pt x="428" y="168"/>
                  </a:lnTo>
                  <a:lnTo>
                    <a:pt x="416" y="168"/>
                  </a:lnTo>
                  <a:lnTo>
                    <a:pt x="405" y="174"/>
                  </a:lnTo>
                  <a:lnTo>
                    <a:pt x="387" y="191"/>
                  </a:lnTo>
                  <a:lnTo>
                    <a:pt x="364" y="191"/>
                  </a:lnTo>
                  <a:lnTo>
                    <a:pt x="358" y="203"/>
                  </a:lnTo>
                  <a:lnTo>
                    <a:pt x="358" y="209"/>
                  </a:lnTo>
                  <a:lnTo>
                    <a:pt x="353" y="209"/>
                  </a:lnTo>
                  <a:lnTo>
                    <a:pt x="347" y="214"/>
                  </a:lnTo>
                  <a:lnTo>
                    <a:pt x="335" y="214"/>
                  </a:lnTo>
                  <a:lnTo>
                    <a:pt x="330" y="226"/>
                  </a:lnTo>
                  <a:lnTo>
                    <a:pt x="318" y="243"/>
                  </a:lnTo>
                  <a:lnTo>
                    <a:pt x="312" y="255"/>
                  </a:lnTo>
                  <a:lnTo>
                    <a:pt x="306" y="243"/>
                  </a:lnTo>
                  <a:lnTo>
                    <a:pt x="312" y="232"/>
                  </a:lnTo>
                  <a:lnTo>
                    <a:pt x="312" y="214"/>
                  </a:lnTo>
                  <a:lnTo>
                    <a:pt x="306" y="226"/>
                  </a:lnTo>
                  <a:lnTo>
                    <a:pt x="301" y="226"/>
                  </a:lnTo>
                  <a:lnTo>
                    <a:pt x="301" y="220"/>
                  </a:lnTo>
                  <a:lnTo>
                    <a:pt x="295" y="220"/>
                  </a:lnTo>
                  <a:lnTo>
                    <a:pt x="289" y="226"/>
                  </a:lnTo>
                  <a:lnTo>
                    <a:pt x="277" y="266"/>
                  </a:lnTo>
                  <a:lnTo>
                    <a:pt x="266" y="284"/>
                  </a:lnTo>
                  <a:lnTo>
                    <a:pt x="260" y="301"/>
                  </a:lnTo>
                  <a:lnTo>
                    <a:pt x="249" y="301"/>
                  </a:lnTo>
                  <a:lnTo>
                    <a:pt x="243" y="295"/>
                  </a:lnTo>
                  <a:lnTo>
                    <a:pt x="237" y="295"/>
                  </a:lnTo>
                  <a:lnTo>
                    <a:pt x="237" y="290"/>
                  </a:lnTo>
                  <a:lnTo>
                    <a:pt x="249" y="278"/>
                  </a:lnTo>
                  <a:lnTo>
                    <a:pt x="249" y="272"/>
                  </a:lnTo>
                  <a:lnTo>
                    <a:pt x="243" y="266"/>
                  </a:lnTo>
                  <a:lnTo>
                    <a:pt x="231" y="266"/>
                  </a:lnTo>
                  <a:lnTo>
                    <a:pt x="225" y="272"/>
                  </a:lnTo>
                  <a:lnTo>
                    <a:pt x="220" y="272"/>
                  </a:lnTo>
                  <a:lnTo>
                    <a:pt x="220" y="243"/>
                  </a:lnTo>
                  <a:lnTo>
                    <a:pt x="208" y="232"/>
                  </a:lnTo>
                  <a:lnTo>
                    <a:pt x="208" y="226"/>
                  </a:lnTo>
                  <a:lnTo>
                    <a:pt x="196" y="214"/>
                  </a:lnTo>
                  <a:lnTo>
                    <a:pt x="167" y="214"/>
                  </a:lnTo>
                  <a:lnTo>
                    <a:pt x="167" y="209"/>
                  </a:lnTo>
                  <a:lnTo>
                    <a:pt x="162" y="209"/>
                  </a:lnTo>
                  <a:lnTo>
                    <a:pt x="167" y="203"/>
                  </a:lnTo>
                  <a:lnTo>
                    <a:pt x="139" y="203"/>
                  </a:lnTo>
                  <a:lnTo>
                    <a:pt x="121" y="209"/>
                  </a:lnTo>
                  <a:lnTo>
                    <a:pt x="115" y="209"/>
                  </a:lnTo>
                  <a:lnTo>
                    <a:pt x="34" y="174"/>
                  </a:lnTo>
                  <a:lnTo>
                    <a:pt x="5" y="145"/>
                  </a:lnTo>
                  <a:lnTo>
                    <a:pt x="0" y="145"/>
                  </a:lnTo>
                  <a:close/>
                </a:path>
              </a:pathLst>
            </a:custGeom>
            <a:solidFill>
              <a:schemeClr val="bg1"/>
            </a:solidFill>
            <a:ln w="0">
              <a:solidFill>
                <a:srgbClr val="000000"/>
              </a:solidFill>
              <a:prstDash val="solid"/>
              <a:round/>
              <a:headEnd/>
              <a:tailEnd/>
            </a:ln>
          </p:spPr>
          <p:txBody>
            <a:bodyPr/>
            <a:lstStyle/>
            <a:p>
              <a:endParaRPr lang="en-US"/>
            </a:p>
          </p:txBody>
        </p:sp>
        <p:sp>
          <p:nvSpPr>
            <p:cNvPr id="3124" name="Freeform 54"/>
            <p:cNvSpPr>
              <a:spLocks/>
            </p:cNvSpPr>
            <p:nvPr/>
          </p:nvSpPr>
          <p:spPr bwMode="auto">
            <a:xfrm>
              <a:off x="5894388" y="1954213"/>
              <a:ext cx="598487" cy="793750"/>
            </a:xfrm>
            <a:custGeom>
              <a:avLst/>
              <a:gdLst>
                <a:gd name="T0" fmla="*/ 8866 w 405"/>
                <a:gd name="T1" fmla="*/ 760191 h 544"/>
                <a:gd name="T2" fmla="*/ 85709 w 405"/>
                <a:gd name="T3" fmla="*/ 633249 h 544"/>
                <a:gd name="T4" fmla="*/ 51721 w 405"/>
                <a:gd name="T5" fmla="*/ 532571 h 544"/>
                <a:gd name="T6" fmla="*/ 67976 w 405"/>
                <a:gd name="T7" fmla="*/ 499012 h 544"/>
                <a:gd name="T8" fmla="*/ 25122 w 405"/>
                <a:gd name="T9" fmla="*/ 430434 h 544"/>
                <a:gd name="T10" fmla="*/ 25122 w 405"/>
                <a:gd name="T11" fmla="*/ 414384 h 544"/>
                <a:gd name="T12" fmla="*/ 17733 w 405"/>
                <a:gd name="T13" fmla="*/ 396875 h 544"/>
                <a:gd name="T14" fmla="*/ 33988 w 405"/>
                <a:gd name="T15" fmla="*/ 321002 h 544"/>
                <a:gd name="T16" fmla="*/ 33988 w 405"/>
                <a:gd name="T17" fmla="*/ 269933 h 544"/>
                <a:gd name="T18" fmla="*/ 33988 w 405"/>
                <a:gd name="T19" fmla="*/ 245129 h 544"/>
                <a:gd name="T20" fmla="*/ 51721 w 405"/>
                <a:gd name="T21" fmla="*/ 211569 h 544"/>
                <a:gd name="T22" fmla="*/ 67976 w 405"/>
                <a:gd name="T23" fmla="*/ 186765 h 544"/>
                <a:gd name="T24" fmla="*/ 94576 w 405"/>
                <a:gd name="T25" fmla="*/ 135696 h 544"/>
                <a:gd name="T26" fmla="*/ 103442 w 405"/>
                <a:gd name="T27" fmla="*/ 194060 h 544"/>
                <a:gd name="T28" fmla="*/ 110831 w 405"/>
                <a:gd name="T29" fmla="*/ 178010 h 544"/>
                <a:gd name="T30" fmla="*/ 119697 w 405"/>
                <a:gd name="T31" fmla="*/ 202815 h 544"/>
                <a:gd name="T32" fmla="*/ 128564 w 405"/>
                <a:gd name="T33" fmla="*/ 144451 h 544"/>
                <a:gd name="T34" fmla="*/ 137430 w 405"/>
                <a:gd name="T35" fmla="*/ 126942 h 544"/>
                <a:gd name="T36" fmla="*/ 180285 w 405"/>
                <a:gd name="T37" fmla="*/ 118187 h 544"/>
                <a:gd name="T38" fmla="*/ 162552 w 405"/>
                <a:gd name="T39" fmla="*/ 93382 h 544"/>
                <a:gd name="T40" fmla="*/ 171418 w 405"/>
                <a:gd name="T41" fmla="*/ 42314 h 544"/>
                <a:gd name="T42" fmla="*/ 205407 w 405"/>
                <a:gd name="T43" fmla="*/ 0 h 544"/>
                <a:gd name="T44" fmla="*/ 265994 w 405"/>
                <a:gd name="T45" fmla="*/ 33559 h 544"/>
                <a:gd name="T46" fmla="*/ 299982 w 405"/>
                <a:gd name="T47" fmla="*/ 51068 h 544"/>
                <a:gd name="T48" fmla="*/ 333971 w 405"/>
                <a:gd name="T49" fmla="*/ 75873 h 544"/>
                <a:gd name="T50" fmla="*/ 376825 w 405"/>
                <a:gd name="T51" fmla="*/ 93382 h 544"/>
                <a:gd name="T52" fmla="*/ 410813 w 405"/>
                <a:gd name="T53" fmla="*/ 118187 h 544"/>
                <a:gd name="T54" fmla="*/ 435935 w 405"/>
                <a:gd name="T55" fmla="*/ 160501 h 544"/>
                <a:gd name="T56" fmla="*/ 419680 w 405"/>
                <a:gd name="T57" fmla="*/ 178010 h 544"/>
                <a:gd name="T58" fmla="*/ 401947 w 405"/>
                <a:gd name="T59" fmla="*/ 211569 h 544"/>
                <a:gd name="T60" fmla="*/ 367959 w 405"/>
                <a:gd name="T61" fmla="*/ 269933 h 544"/>
                <a:gd name="T62" fmla="*/ 359092 w 405"/>
                <a:gd name="T63" fmla="*/ 312247 h 544"/>
                <a:gd name="T64" fmla="*/ 342837 w 405"/>
                <a:gd name="T65" fmla="*/ 329756 h 544"/>
                <a:gd name="T66" fmla="*/ 359092 w 405"/>
                <a:gd name="T67" fmla="*/ 405630 h 544"/>
                <a:gd name="T68" fmla="*/ 393080 w 405"/>
                <a:gd name="T69" fmla="*/ 396875 h 544"/>
                <a:gd name="T70" fmla="*/ 435935 w 405"/>
                <a:gd name="T71" fmla="*/ 345806 h 544"/>
                <a:gd name="T72" fmla="*/ 435935 w 405"/>
                <a:gd name="T73" fmla="*/ 321002 h 544"/>
                <a:gd name="T74" fmla="*/ 462534 w 405"/>
                <a:gd name="T75" fmla="*/ 296197 h 544"/>
                <a:gd name="T76" fmla="*/ 478790 w 405"/>
                <a:gd name="T77" fmla="*/ 278688 h 544"/>
                <a:gd name="T78" fmla="*/ 505389 w 405"/>
                <a:gd name="T79" fmla="*/ 287443 h 544"/>
                <a:gd name="T80" fmla="*/ 564499 w 405"/>
                <a:gd name="T81" fmla="*/ 380825 h 544"/>
                <a:gd name="T82" fmla="*/ 598487 w 405"/>
                <a:gd name="T83" fmla="*/ 506307 h 544"/>
                <a:gd name="T84" fmla="*/ 591098 w 405"/>
                <a:gd name="T85" fmla="*/ 532571 h 544"/>
                <a:gd name="T86" fmla="*/ 582232 w 405"/>
                <a:gd name="T87" fmla="*/ 557376 h 544"/>
                <a:gd name="T88" fmla="*/ 555632 w 405"/>
                <a:gd name="T89" fmla="*/ 548621 h 544"/>
                <a:gd name="T90" fmla="*/ 539377 w 405"/>
                <a:gd name="T91" fmla="*/ 583640 h 544"/>
                <a:gd name="T92" fmla="*/ 505389 w 405"/>
                <a:gd name="T93" fmla="*/ 624494 h 544"/>
                <a:gd name="T94" fmla="*/ 496523 w 405"/>
                <a:gd name="T95" fmla="*/ 659513 h 544"/>
                <a:gd name="T96" fmla="*/ 478790 w 405"/>
                <a:gd name="T97" fmla="*/ 684317 h 544"/>
                <a:gd name="T98" fmla="*/ 487656 w 405"/>
                <a:gd name="T99" fmla="*/ 701827 h 544"/>
                <a:gd name="T100" fmla="*/ 0 w 405"/>
                <a:gd name="T101" fmla="*/ 793750 h 5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
                <a:gd name="T154" fmla="*/ 0 h 544"/>
                <a:gd name="T155" fmla="*/ 405 w 405"/>
                <a:gd name="T156" fmla="*/ 544 h 5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 h="544">
                  <a:moveTo>
                    <a:pt x="0" y="544"/>
                  </a:moveTo>
                  <a:lnTo>
                    <a:pt x="6" y="521"/>
                  </a:lnTo>
                  <a:lnTo>
                    <a:pt x="41" y="475"/>
                  </a:lnTo>
                  <a:lnTo>
                    <a:pt x="58" y="434"/>
                  </a:lnTo>
                  <a:lnTo>
                    <a:pt x="58" y="411"/>
                  </a:lnTo>
                  <a:lnTo>
                    <a:pt x="35" y="365"/>
                  </a:lnTo>
                  <a:lnTo>
                    <a:pt x="46" y="359"/>
                  </a:lnTo>
                  <a:lnTo>
                    <a:pt x="46" y="342"/>
                  </a:lnTo>
                  <a:lnTo>
                    <a:pt x="41" y="324"/>
                  </a:lnTo>
                  <a:lnTo>
                    <a:pt x="17" y="295"/>
                  </a:lnTo>
                  <a:lnTo>
                    <a:pt x="23" y="290"/>
                  </a:lnTo>
                  <a:lnTo>
                    <a:pt x="17" y="284"/>
                  </a:lnTo>
                  <a:lnTo>
                    <a:pt x="12" y="284"/>
                  </a:lnTo>
                  <a:lnTo>
                    <a:pt x="12" y="272"/>
                  </a:lnTo>
                  <a:lnTo>
                    <a:pt x="17" y="249"/>
                  </a:lnTo>
                  <a:lnTo>
                    <a:pt x="23" y="220"/>
                  </a:lnTo>
                  <a:lnTo>
                    <a:pt x="12" y="197"/>
                  </a:lnTo>
                  <a:lnTo>
                    <a:pt x="23" y="185"/>
                  </a:lnTo>
                  <a:lnTo>
                    <a:pt x="29" y="174"/>
                  </a:lnTo>
                  <a:lnTo>
                    <a:pt x="23" y="168"/>
                  </a:lnTo>
                  <a:lnTo>
                    <a:pt x="23" y="156"/>
                  </a:lnTo>
                  <a:lnTo>
                    <a:pt x="35" y="145"/>
                  </a:lnTo>
                  <a:lnTo>
                    <a:pt x="46" y="145"/>
                  </a:lnTo>
                  <a:lnTo>
                    <a:pt x="46" y="128"/>
                  </a:lnTo>
                  <a:lnTo>
                    <a:pt x="58" y="93"/>
                  </a:lnTo>
                  <a:lnTo>
                    <a:pt x="64" y="93"/>
                  </a:lnTo>
                  <a:lnTo>
                    <a:pt x="64" y="133"/>
                  </a:lnTo>
                  <a:lnTo>
                    <a:pt x="70" y="133"/>
                  </a:lnTo>
                  <a:lnTo>
                    <a:pt x="70" y="110"/>
                  </a:lnTo>
                  <a:lnTo>
                    <a:pt x="75" y="122"/>
                  </a:lnTo>
                  <a:lnTo>
                    <a:pt x="75" y="128"/>
                  </a:lnTo>
                  <a:lnTo>
                    <a:pt x="81" y="139"/>
                  </a:lnTo>
                  <a:lnTo>
                    <a:pt x="81" y="110"/>
                  </a:lnTo>
                  <a:lnTo>
                    <a:pt x="87" y="99"/>
                  </a:lnTo>
                  <a:lnTo>
                    <a:pt x="87" y="93"/>
                  </a:lnTo>
                  <a:lnTo>
                    <a:pt x="93" y="87"/>
                  </a:lnTo>
                  <a:lnTo>
                    <a:pt x="122" y="87"/>
                  </a:lnTo>
                  <a:lnTo>
                    <a:pt x="122" y="81"/>
                  </a:lnTo>
                  <a:lnTo>
                    <a:pt x="116" y="75"/>
                  </a:lnTo>
                  <a:lnTo>
                    <a:pt x="110" y="64"/>
                  </a:lnTo>
                  <a:lnTo>
                    <a:pt x="110" y="52"/>
                  </a:lnTo>
                  <a:lnTo>
                    <a:pt x="116" y="29"/>
                  </a:lnTo>
                  <a:lnTo>
                    <a:pt x="127" y="6"/>
                  </a:lnTo>
                  <a:lnTo>
                    <a:pt x="139" y="0"/>
                  </a:lnTo>
                  <a:lnTo>
                    <a:pt x="156" y="6"/>
                  </a:lnTo>
                  <a:lnTo>
                    <a:pt x="180" y="23"/>
                  </a:lnTo>
                  <a:lnTo>
                    <a:pt x="191" y="35"/>
                  </a:lnTo>
                  <a:lnTo>
                    <a:pt x="203" y="35"/>
                  </a:lnTo>
                  <a:lnTo>
                    <a:pt x="220" y="41"/>
                  </a:lnTo>
                  <a:lnTo>
                    <a:pt x="226" y="52"/>
                  </a:lnTo>
                  <a:lnTo>
                    <a:pt x="237" y="58"/>
                  </a:lnTo>
                  <a:lnTo>
                    <a:pt x="255" y="64"/>
                  </a:lnTo>
                  <a:lnTo>
                    <a:pt x="266" y="70"/>
                  </a:lnTo>
                  <a:lnTo>
                    <a:pt x="278" y="81"/>
                  </a:lnTo>
                  <a:lnTo>
                    <a:pt x="272" y="87"/>
                  </a:lnTo>
                  <a:lnTo>
                    <a:pt x="295" y="110"/>
                  </a:lnTo>
                  <a:lnTo>
                    <a:pt x="295" y="122"/>
                  </a:lnTo>
                  <a:lnTo>
                    <a:pt x="284" y="122"/>
                  </a:lnTo>
                  <a:lnTo>
                    <a:pt x="272" y="128"/>
                  </a:lnTo>
                  <a:lnTo>
                    <a:pt x="272" y="145"/>
                  </a:lnTo>
                  <a:lnTo>
                    <a:pt x="261" y="180"/>
                  </a:lnTo>
                  <a:lnTo>
                    <a:pt x="249" y="185"/>
                  </a:lnTo>
                  <a:lnTo>
                    <a:pt x="249" y="214"/>
                  </a:lnTo>
                  <a:lnTo>
                    <a:pt x="243" y="214"/>
                  </a:lnTo>
                  <a:lnTo>
                    <a:pt x="243" y="220"/>
                  </a:lnTo>
                  <a:lnTo>
                    <a:pt x="232" y="226"/>
                  </a:lnTo>
                  <a:lnTo>
                    <a:pt x="232" y="255"/>
                  </a:lnTo>
                  <a:lnTo>
                    <a:pt x="243" y="278"/>
                  </a:lnTo>
                  <a:lnTo>
                    <a:pt x="249" y="278"/>
                  </a:lnTo>
                  <a:lnTo>
                    <a:pt x="266" y="272"/>
                  </a:lnTo>
                  <a:lnTo>
                    <a:pt x="272" y="261"/>
                  </a:lnTo>
                  <a:lnTo>
                    <a:pt x="295" y="237"/>
                  </a:lnTo>
                  <a:lnTo>
                    <a:pt x="301" y="226"/>
                  </a:lnTo>
                  <a:lnTo>
                    <a:pt x="295" y="220"/>
                  </a:lnTo>
                  <a:lnTo>
                    <a:pt x="307" y="214"/>
                  </a:lnTo>
                  <a:lnTo>
                    <a:pt x="313" y="203"/>
                  </a:lnTo>
                  <a:lnTo>
                    <a:pt x="313" y="197"/>
                  </a:lnTo>
                  <a:lnTo>
                    <a:pt x="324" y="191"/>
                  </a:lnTo>
                  <a:lnTo>
                    <a:pt x="330" y="191"/>
                  </a:lnTo>
                  <a:lnTo>
                    <a:pt x="342" y="197"/>
                  </a:lnTo>
                  <a:lnTo>
                    <a:pt x="353" y="214"/>
                  </a:lnTo>
                  <a:lnTo>
                    <a:pt x="382" y="261"/>
                  </a:lnTo>
                  <a:lnTo>
                    <a:pt x="400" y="324"/>
                  </a:lnTo>
                  <a:lnTo>
                    <a:pt x="405" y="347"/>
                  </a:lnTo>
                  <a:lnTo>
                    <a:pt x="405" y="359"/>
                  </a:lnTo>
                  <a:lnTo>
                    <a:pt x="400" y="365"/>
                  </a:lnTo>
                  <a:lnTo>
                    <a:pt x="400" y="376"/>
                  </a:lnTo>
                  <a:lnTo>
                    <a:pt x="394" y="382"/>
                  </a:lnTo>
                  <a:lnTo>
                    <a:pt x="388" y="382"/>
                  </a:lnTo>
                  <a:lnTo>
                    <a:pt x="376" y="376"/>
                  </a:lnTo>
                  <a:lnTo>
                    <a:pt x="365" y="388"/>
                  </a:lnTo>
                  <a:lnTo>
                    <a:pt x="365" y="400"/>
                  </a:lnTo>
                  <a:lnTo>
                    <a:pt x="353" y="417"/>
                  </a:lnTo>
                  <a:lnTo>
                    <a:pt x="342" y="428"/>
                  </a:lnTo>
                  <a:lnTo>
                    <a:pt x="336" y="440"/>
                  </a:lnTo>
                  <a:lnTo>
                    <a:pt x="336" y="452"/>
                  </a:lnTo>
                  <a:lnTo>
                    <a:pt x="330" y="463"/>
                  </a:lnTo>
                  <a:lnTo>
                    <a:pt x="324" y="469"/>
                  </a:lnTo>
                  <a:lnTo>
                    <a:pt x="324" y="475"/>
                  </a:lnTo>
                  <a:lnTo>
                    <a:pt x="330" y="481"/>
                  </a:lnTo>
                  <a:lnTo>
                    <a:pt x="330" y="492"/>
                  </a:lnTo>
                  <a:lnTo>
                    <a:pt x="0" y="544"/>
                  </a:lnTo>
                  <a:close/>
                </a:path>
              </a:pathLst>
            </a:custGeom>
            <a:solidFill>
              <a:schemeClr val="bg1"/>
            </a:solidFill>
            <a:ln w="0">
              <a:solidFill>
                <a:srgbClr val="000000"/>
              </a:solidFill>
              <a:prstDash val="solid"/>
              <a:round/>
              <a:headEnd/>
              <a:tailEnd/>
            </a:ln>
          </p:spPr>
          <p:txBody>
            <a:bodyPr/>
            <a:lstStyle/>
            <a:p>
              <a:endParaRPr lang="en-US"/>
            </a:p>
          </p:txBody>
        </p:sp>
        <p:sp>
          <p:nvSpPr>
            <p:cNvPr id="3125" name="Freeform 55"/>
            <p:cNvSpPr>
              <a:spLocks/>
            </p:cNvSpPr>
            <p:nvPr/>
          </p:nvSpPr>
          <p:spPr bwMode="auto">
            <a:xfrm>
              <a:off x="5286375" y="2671763"/>
              <a:ext cx="590550" cy="1047750"/>
            </a:xfrm>
            <a:custGeom>
              <a:avLst/>
              <a:gdLst>
                <a:gd name="T0" fmla="*/ 488425 w 399"/>
                <a:gd name="T1" fmla="*/ 0 h 718"/>
                <a:gd name="T2" fmla="*/ 506186 w 399"/>
                <a:gd name="T3" fmla="*/ 59830 h 718"/>
                <a:gd name="T4" fmla="*/ 522467 w 399"/>
                <a:gd name="T5" fmla="*/ 75882 h 718"/>
                <a:gd name="T6" fmla="*/ 590550 w 399"/>
                <a:gd name="T7" fmla="*/ 659586 h 718"/>
                <a:gd name="T8" fmla="*/ 574269 w 399"/>
                <a:gd name="T9" fmla="*/ 666883 h 718"/>
                <a:gd name="T10" fmla="*/ 556508 w 399"/>
                <a:gd name="T11" fmla="*/ 693149 h 718"/>
                <a:gd name="T12" fmla="*/ 565389 w 399"/>
                <a:gd name="T13" fmla="*/ 717957 h 718"/>
                <a:gd name="T14" fmla="*/ 556508 w 399"/>
                <a:gd name="T15" fmla="*/ 751520 h 718"/>
                <a:gd name="T16" fmla="*/ 540227 w 399"/>
                <a:gd name="T17" fmla="*/ 785083 h 718"/>
                <a:gd name="T18" fmla="*/ 531347 w 399"/>
                <a:gd name="T19" fmla="*/ 836157 h 718"/>
                <a:gd name="T20" fmla="*/ 522467 w 399"/>
                <a:gd name="T21" fmla="*/ 895987 h 718"/>
                <a:gd name="T22" fmla="*/ 522467 w 399"/>
                <a:gd name="T23" fmla="*/ 929550 h 718"/>
                <a:gd name="T24" fmla="*/ 479544 w 399"/>
                <a:gd name="T25" fmla="*/ 938305 h 718"/>
                <a:gd name="T26" fmla="*/ 470664 w 399"/>
                <a:gd name="T27" fmla="*/ 963113 h 718"/>
                <a:gd name="T28" fmla="*/ 488425 w 399"/>
                <a:gd name="T29" fmla="*/ 987920 h 718"/>
                <a:gd name="T30" fmla="*/ 454383 w 399"/>
                <a:gd name="T31" fmla="*/ 1005431 h 718"/>
                <a:gd name="T32" fmla="*/ 429222 w 399"/>
                <a:gd name="T33" fmla="*/ 1021483 h 718"/>
                <a:gd name="T34" fmla="*/ 402581 w 399"/>
                <a:gd name="T35" fmla="*/ 1038994 h 718"/>
                <a:gd name="T36" fmla="*/ 393700 w 399"/>
                <a:gd name="T37" fmla="*/ 1038994 h 718"/>
                <a:gd name="T38" fmla="*/ 386300 w 399"/>
                <a:gd name="T39" fmla="*/ 1005431 h 718"/>
                <a:gd name="T40" fmla="*/ 368539 w 399"/>
                <a:gd name="T41" fmla="*/ 996676 h 718"/>
                <a:gd name="T42" fmla="*/ 350778 w 399"/>
                <a:gd name="T43" fmla="*/ 996676 h 718"/>
                <a:gd name="T44" fmla="*/ 334497 w 399"/>
                <a:gd name="T45" fmla="*/ 963113 h 718"/>
                <a:gd name="T46" fmla="*/ 343377 w 399"/>
                <a:gd name="T47" fmla="*/ 945602 h 718"/>
                <a:gd name="T48" fmla="*/ 325617 w 399"/>
                <a:gd name="T49" fmla="*/ 920794 h 718"/>
                <a:gd name="T50" fmla="*/ 300455 w 399"/>
                <a:gd name="T51" fmla="*/ 903283 h 718"/>
                <a:gd name="T52" fmla="*/ 291575 w 399"/>
                <a:gd name="T53" fmla="*/ 862424 h 718"/>
                <a:gd name="T54" fmla="*/ 266414 w 399"/>
                <a:gd name="T55" fmla="*/ 844913 h 718"/>
                <a:gd name="T56" fmla="*/ 205730 w 399"/>
                <a:gd name="T57" fmla="*/ 811350 h 718"/>
                <a:gd name="T58" fmla="*/ 187970 w 399"/>
                <a:gd name="T59" fmla="*/ 777787 h 718"/>
                <a:gd name="T60" fmla="*/ 205730 w 399"/>
                <a:gd name="T61" fmla="*/ 726712 h 718"/>
                <a:gd name="T62" fmla="*/ 223491 w 399"/>
                <a:gd name="T63" fmla="*/ 701905 h 718"/>
                <a:gd name="T64" fmla="*/ 214611 w 399"/>
                <a:gd name="T65" fmla="*/ 675638 h 718"/>
                <a:gd name="T66" fmla="*/ 162808 w 399"/>
                <a:gd name="T67" fmla="*/ 642075 h 718"/>
                <a:gd name="T68" fmla="*/ 153928 w 399"/>
                <a:gd name="T69" fmla="*/ 659586 h 718"/>
                <a:gd name="T70" fmla="*/ 137647 w 399"/>
                <a:gd name="T71" fmla="*/ 659586 h 718"/>
                <a:gd name="T72" fmla="*/ 128767 w 399"/>
                <a:gd name="T73" fmla="*/ 650831 h 718"/>
                <a:gd name="T74" fmla="*/ 111006 w 399"/>
                <a:gd name="T75" fmla="*/ 624564 h 718"/>
                <a:gd name="T76" fmla="*/ 103605 w 399"/>
                <a:gd name="T77" fmla="*/ 574949 h 718"/>
                <a:gd name="T78" fmla="*/ 94725 w 399"/>
                <a:gd name="T79" fmla="*/ 557438 h 718"/>
                <a:gd name="T80" fmla="*/ 60683 w 399"/>
                <a:gd name="T81" fmla="*/ 532631 h 718"/>
                <a:gd name="T82" fmla="*/ 51803 w 399"/>
                <a:gd name="T83" fmla="*/ 515119 h 718"/>
                <a:gd name="T84" fmla="*/ 42922 w 399"/>
                <a:gd name="T85" fmla="*/ 499068 h 718"/>
                <a:gd name="T86" fmla="*/ 17761 w 399"/>
                <a:gd name="T87" fmla="*/ 472801 h 718"/>
                <a:gd name="T88" fmla="*/ 0 w 399"/>
                <a:gd name="T89" fmla="*/ 414430 h 718"/>
                <a:gd name="T90" fmla="*/ 8880 w 399"/>
                <a:gd name="T91" fmla="*/ 372112 h 718"/>
                <a:gd name="T92" fmla="*/ 34042 w 399"/>
                <a:gd name="T93" fmla="*/ 338549 h 718"/>
                <a:gd name="T94" fmla="*/ 51803 w 399"/>
                <a:gd name="T95" fmla="*/ 321038 h 718"/>
                <a:gd name="T96" fmla="*/ 60683 w 399"/>
                <a:gd name="T97" fmla="*/ 304986 h 718"/>
                <a:gd name="T98" fmla="*/ 51803 w 399"/>
                <a:gd name="T99" fmla="*/ 262667 h 718"/>
                <a:gd name="T100" fmla="*/ 42922 w 399"/>
                <a:gd name="T101" fmla="*/ 236400 h 718"/>
                <a:gd name="T102" fmla="*/ 51803 w 399"/>
                <a:gd name="T103" fmla="*/ 202837 h 718"/>
                <a:gd name="T104" fmla="*/ 94725 w 399"/>
                <a:gd name="T105" fmla="*/ 178030 h 718"/>
                <a:gd name="T106" fmla="*/ 119886 w 399"/>
                <a:gd name="T107" fmla="*/ 169274 h 718"/>
                <a:gd name="T108" fmla="*/ 145047 w 399"/>
                <a:gd name="T109" fmla="*/ 151763 h 718"/>
                <a:gd name="T110" fmla="*/ 153928 w 399"/>
                <a:gd name="T111" fmla="*/ 118200 h 718"/>
                <a:gd name="T112" fmla="*/ 145047 w 399"/>
                <a:gd name="T113" fmla="*/ 102148 h 718"/>
                <a:gd name="T114" fmla="*/ 137647 w 399"/>
                <a:gd name="T115" fmla="*/ 59830 h 718"/>
                <a:gd name="T116" fmla="*/ 119886 w 399"/>
                <a:gd name="T117" fmla="*/ 33563 h 7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9"/>
                <a:gd name="T178" fmla="*/ 0 h 718"/>
                <a:gd name="T179" fmla="*/ 399 w 399"/>
                <a:gd name="T180" fmla="*/ 718 h 7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9" h="718">
                  <a:moveTo>
                    <a:pt x="75" y="6"/>
                  </a:moveTo>
                  <a:lnTo>
                    <a:pt x="330" y="0"/>
                  </a:lnTo>
                  <a:lnTo>
                    <a:pt x="330" y="29"/>
                  </a:lnTo>
                  <a:lnTo>
                    <a:pt x="342" y="41"/>
                  </a:lnTo>
                  <a:lnTo>
                    <a:pt x="342" y="46"/>
                  </a:lnTo>
                  <a:lnTo>
                    <a:pt x="353" y="52"/>
                  </a:lnTo>
                  <a:lnTo>
                    <a:pt x="359" y="58"/>
                  </a:lnTo>
                  <a:lnTo>
                    <a:pt x="399" y="452"/>
                  </a:lnTo>
                  <a:lnTo>
                    <a:pt x="394" y="457"/>
                  </a:lnTo>
                  <a:lnTo>
                    <a:pt x="388" y="457"/>
                  </a:lnTo>
                  <a:lnTo>
                    <a:pt x="376" y="469"/>
                  </a:lnTo>
                  <a:lnTo>
                    <a:pt x="376" y="475"/>
                  </a:lnTo>
                  <a:lnTo>
                    <a:pt x="382" y="475"/>
                  </a:lnTo>
                  <a:lnTo>
                    <a:pt x="382" y="492"/>
                  </a:lnTo>
                  <a:lnTo>
                    <a:pt x="388" y="504"/>
                  </a:lnTo>
                  <a:lnTo>
                    <a:pt x="376" y="515"/>
                  </a:lnTo>
                  <a:lnTo>
                    <a:pt x="376" y="527"/>
                  </a:lnTo>
                  <a:lnTo>
                    <a:pt x="365" y="538"/>
                  </a:lnTo>
                  <a:lnTo>
                    <a:pt x="365" y="567"/>
                  </a:lnTo>
                  <a:lnTo>
                    <a:pt x="359" y="573"/>
                  </a:lnTo>
                  <a:lnTo>
                    <a:pt x="353" y="591"/>
                  </a:lnTo>
                  <a:lnTo>
                    <a:pt x="353" y="614"/>
                  </a:lnTo>
                  <a:lnTo>
                    <a:pt x="347" y="625"/>
                  </a:lnTo>
                  <a:lnTo>
                    <a:pt x="353" y="637"/>
                  </a:lnTo>
                  <a:lnTo>
                    <a:pt x="347" y="643"/>
                  </a:lnTo>
                  <a:lnTo>
                    <a:pt x="324" y="643"/>
                  </a:lnTo>
                  <a:lnTo>
                    <a:pt x="318" y="654"/>
                  </a:lnTo>
                  <a:lnTo>
                    <a:pt x="318" y="660"/>
                  </a:lnTo>
                  <a:lnTo>
                    <a:pt x="330" y="672"/>
                  </a:lnTo>
                  <a:lnTo>
                    <a:pt x="330" y="677"/>
                  </a:lnTo>
                  <a:lnTo>
                    <a:pt x="324" y="683"/>
                  </a:lnTo>
                  <a:lnTo>
                    <a:pt x="307" y="689"/>
                  </a:lnTo>
                  <a:lnTo>
                    <a:pt x="295" y="695"/>
                  </a:lnTo>
                  <a:lnTo>
                    <a:pt x="290" y="700"/>
                  </a:lnTo>
                  <a:lnTo>
                    <a:pt x="278" y="718"/>
                  </a:lnTo>
                  <a:lnTo>
                    <a:pt x="272" y="712"/>
                  </a:lnTo>
                  <a:lnTo>
                    <a:pt x="272" y="706"/>
                  </a:lnTo>
                  <a:lnTo>
                    <a:pt x="266" y="712"/>
                  </a:lnTo>
                  <a:lnTo>
                    <a:pt x="261" y="695"/>
                  </a:lnTo>
                  <a:lnTo>
                    <a:pt x="261" y="689"/>
                  </a:lnTo>
                  <a:lnTo>
                    <a:pt x="255" y="683"/>
                  </a:lnTo>
                  <a:lnTo>
                    <a:pt x="249" y="683"/>
                  </a:lnTo>
                  <a:lnTo>
                    <a:pt x="249" y="695"/>
                  </a:lnTo>
                  <a:lnTo>
                    <a:pt x="237" y="683"/>
                  </a:lnTo>
                  <a:lnTo>
                    <a:pt x="226" y="677"/>
                  </a:lnTo>
                  <a:lnTo>
                    <a:pt x="226" y="660"/>
                  </a:lnTo>
                  <a:lnTo>
                    <a:pt x="232" y="654"/>
                  </a:lnTo>
                  <a:lnTo>
                    <a:pt x="232" y="648"/>
                  </a:lnTo>
                  <a:lnTo>
                    <a:pt x="226" y="643"/>
                  </a:lnTo>
                  <a:lnTo>
                    <a:pt x="220" y="631"/>
                  </a:lnTo>
                  <a:lnTo>
                    <a:pt x="214" y="625"/>
                  </a:lnTo>
                  <a:lnTo>
                    <a:pt x="203" y="619"/>
                  </a:lnTo>
                  <a:lnTo>
                    <a:pt x="197" y="614"/>
                  </a:lnTo>
                  <a:lnTo>
                    <a:pt x="197" y="591"/>
                  </a:lnTo>
                  <a:lnTo>
                    <a:pt x="185" y="585"/>
                  </a:lnTo>
                  <a:lnTo>
                    <a:pt x="180" y="579"/>
                  </a:lnTo>
                  <a:lnTo>
                    <a:pt x="145" y="562"/>
                  </a:lnTo>
                  <a:lnTo>
                    <a:pt x="139" y="556"/>
                  </a:lnTo>
                  <a:lnTo>
                    <a:pt x="127" y="550"/>
                  </a:lnTo>
                  <a:lnTo>
                    <a:pt x="127" y="533"/>
                  </a:lnTo>
                  <a:lnTo>
                    <a:pt x="139" y="509"/>
                  </a:lnTo>
                  <a:lnTo>
                    <a:pt x="139" y="498"/>
                  </a:lnTo>
                  <a:lnTo>
                    <a:pt x="145" y="486"/>
                  </a:lnTo>
                  <a:lnTo>
                    <a:pt x="151" y="481"/>
                  </a:lnTo>
                  <a:lnTo>
                    <a:pt x="151" y="475"/>
                  </a:lnTo>
                  <a:lnTo>
                    <a:pt x="145" y="463"/>
                  </a:lnTo>
                  <a:lnTo>
                    <a:pt x="122" y="440"/>
                  </a:lnTo>
                  <a:lnTo>
                    <a:pt x="110" y="440"/>
                  </a:lnTo>
                  <a:lnTo>
                    <a:pt x="104" y="446"/>
                  </a:lnTo>
                  <a:lnTo>
                    <a:pt x="104" y="452"/>
                  </a:lnTo>
                  <a:lnTo>
                    <a:pt x="98" y="457"/>
                  </a:lnTo>
                  <a:lnTo>
                    <a:pt x="93" y="452"/>
                  </a:lnTo>
                  <a:lnTo>
                    <a:pt x="87" y="452"/>
                  </a:lnTo>
                  <a:lnTo>
                    <a:pt x="87" y="446"/>
                  </a:lnTo>
                  <a:lnTo>
                    <a:pt x="81" y="434"/>
                  </a:lnTo>
                  <a:lnTo>
                    <a:pt x="75" y="428"/>
                  </a:lnTo>
                  <a:lnTo>
                    <a:pt x="75" y="400"/>
                  </a:lnTo>
                  <a:lnTo>
                    <a:pt x="70" y="394"/>
                  </a:lnTo>
                  <a:lnTo>
                    <a:pt x="64" y="394"/>
                  </a:lnTo>
                  <a:lnTo>
                    <a:pt x="64" y="382"/>
                  </a:lnTo>
                  <a:lnTo>
                    <a:pt x="46" y="382"/>
                  </a:lnTo>
                  <a:lnTo>
                    <a:pt x="41" y="365"/>
                  </a:lnTo>
                  <a:lnTo>
                    <a:pt x="35" y="359"/>
                  </a:lnTo>
                  <a:lnTo>
                    <a:pt x="35" y="353"/>
                  </a:lnTo>
                  <a:lnTo>
                    <a:pt x="29" y="347"/>
                  </a:lnTo>
                  <a:lnTo>
                    <a:pt x="29" y="342"/>
                  </a:lnTo>
                  <a:lnTo>
                    <a:pt x="17" y="336"/>
                  </a:lnTo>
                  <a:lnTo>
                    <a:pt x="12" y="324"/>
                  </a:lnTo>
                  <a:lnTo>
                    <a:pt x="12" y="295"/>
                  </a:lnTo>
                  <a:lnTo>
                    <a:pt x="0" y="284"/>
                  </a:lnTo>
                  <a:lnTo>
                    <a:pt x="6" y="278"/>
                  </a:lnTo>
                  <a:lnTo>
                    <a:pt x="6" y="255"/>
                  </a:lnTo>
                  <a:lnTo>
                    <a:pt x="17" y="243"/>
                  </a:lnTo>
                  <a:lnTo>
                    <a:pt x="23" y="232"/>
                  </a:lnTo>
                  <a:lnTo>
                    <a:pt x="29" y="232"/>
                  </a:lnTo>
                  <a:lnTo>
                    <a:pt x="35" y="220"/>
                  </a:lnTo>
                  <a:lnTo>
                    <a:pt x="35" y="209"/>
                  </a:lnTo>
                  <a:lnTo>
                    <a:pt x="41" y="209"/>
                  </a:lnTo>
                  <a:lnTo>
                    <a:pt x="41" y="185"/>
                  </a:lnTo>
                  <a:lnTo>
                    <a:pt x="35" y="180"/>
                  </a:lnTo>
                  <a:lnTo>
                    <a:pt x="35" y="168"/>
                  </a:lnTo>
                  <a:lnTo>
                    <a:pt x="29" y="162"/>
                  </a:lnTo>
                  <a:lnTo>
                    <a:pt x="35" y="145"/>
                  </a:lnTo>
                  <a:lnTo>
                    <a:pt x="35" y="139"/>
                  </a:lnTo>
                  <a:lnTo>
                    <a:pt x="41" y="133"/>
                  </a:lnTo>
                  <a:lnTo>
                    <a:pt x="64" y="122"/>
                  </a:lnTo>
                  <a:lnTo>
                    <a:pt x="75" y="122"/>
                  </a:lnTo>
                  <a:lnTo>
                    <a:pt x="81" y="116"/>
                  </a:lnTo>
                  <a:lnTo>
                    <a:pt x="93" y="110"/>
                  </a:lnTo>
                  <a:lnTo>
                    <a:pt x="98" y="104"/>
                  </a:lnTo>
                  <a:lnTo>
                    <a:pt x="98" y="87"/>
                  </a:lnTo>
                  <a:lnTo>
                    <a:pt x="104" y="81"/>
                  </a:lnTo>
                  <a:lnTo>
                    <a:pt x="104" y="75"/>
                  </a:lnTo>
                  <a:lnTo>
                    <a:pt x="98" y="70"/>
                  </a:lnTo>
                  <a:lnTo>
                    <a:pt x="98" y="46"/>
                  </a:lnTo>
                  <a:lnTo>
                    <a:pt x="93" y="41"/>
                  </a:lnTo>
                  <a:lnTo>
                    <a:pt x="87" y="29"/>
                  </a:lnTo>
                  <a:lnTo>
                    <a:pt x="81" y="23"/>
                  </a:lnTo>
                  <a:lnTo>
                    <a:pt x="75" y="6"/>
                  </a:lnTo>
                  <a:close/>
                </a:path>
              </a:pathLst>
            </a:custGeom>
            <a:solidFill>
              <a:schemeClr val="bg1"/>
            </a:solidFill>
            <a:ln w="0">
              <a:solidFill>
                <a:srgbClr val="000000"/>
              </a:solidFill>
              <a:prstDash val="solid"/>
              <a:round/>
              <a:headEnd/>
              <a:tailEnd/>
            </a:ln>
          </p:spPr>
          <p:txBody>
            <a:bodyPr/>
            <a:lstStyle/>
            <a:p>
              <a:endParaRPr lang="en-US"/>
            </a:p>
          </p:txBody>
        </p:sp>
        <p:sp>
          <p:nvSpPr>
            <p:cNvPr id="56" name="Freeform 56"/>
            <p:cNvSpPr>
              <a:spLocks/>
            </p:cNvSpPr>
            <p:nvPr/>
          </p:nvSpPr>
          <p:spPr bwMode="auto">
            <a:xfrm>
              <a:off x="5816974" y="2705227"/>
              <a:ext cx="436493" cy="794062"/>
            </a:xfrm>
            <a:custGeom>
              <a:avLst/>
              <a:gdLst/>
              <a:ahLst/>
              <a:cxnLst>
                <a:cxn ang="0">
                  <a:pos x="6" y="41"/>
                </a:cxn>
                <a:cxn ang="0">
                  <a:pos x="40" y="35"/>
                </a:cxn>
                <a:cxn ang="0">
                  <a:pos x="52" y="29"/>
                </a:cxn>
                <a:cxn ang="0">
                  <a:pos x="295" y="377"/>
                </a:cxn>
                <a:cxn ang="0">
                  <a:pos x="289" y="388"/>
                </a:cxn>
                <a:cxn ang="0">
                  <a:pos x="295" y="394"/>
                </a:cxn>
                <a:cxn ang="0">
                  <a:pos x="272" y="423"/>
                </a:cxn>
                <a:cxn ang="0">
                  <a:pos x="243" y="411"/>
                </a:cxn>
                <a:cxn ang="0">
                  <a:pos x="237" y="440"/>
                </a:cxn>
                <a:cxn ang="0">
                  <a:pos x="220" y="458"/>
                </a:cxn>
                <a:cxn ang="0">
                  <a:pos x="208" y="475"/>
                </a:cxn>
                <a:cxn ang="0">
                  <a:pos x="191" y="498"/>
                </a:cxn>
                <a:cxn ang="0">
                  <a:pos x="168" y="498"/>
                </a:cxn>
                <a:cxn ang="0">
                  <a:pos x="162" y="481"/>
                </a:cxn>
                <a:cxn ang="0">
                  <a:pos x="156" y="492"/>
                </a:cxn>
                <a:cxn ang="0">
                  <a:pos x="145" y="498"/>
                </a:cxn>
                <a:cxn ang="0">
                  <a:pos x="127" y="510"/>
                </a:cxn>
                <a:cxn ang="0">
                  <a:pos x="110" y="504"/>
                </a:cxn>
                <a:cxn ang="0">
                  <a:pos x="98" y="527"/>
                </a:cxn>
                <a:cxn ang="0">
                  <a:pos x="81" y="521"/>
                </a:cxn>
                <a:cxn ang="0">
                  <a:pos x="40" y="539"/>
                </a:cxn>
                <a:cxn ang="0">
                  <a:pos x="23" y="544"/>
                </a:cxn>
                <a:cxn ang="0">
                  <a:pos x="6" y="515"/>
                </a:cxn>
                <a:cxn ang="0">
                  <a:pos x="12" y="504"/>
                </a:cxn>
                <a:cxn ang="0">
                  <a:pos x="17" y="492"/>
                </a:cxn>
                <a:cxn ang="0">
                  <a:pos x="23" y="481"/>
                </a:cxn>
                <a:cxn ang="0">
                  <a:pos x="29" y="475"/>
                </a:cxn>
                <a:cxn ang="0">
                  <a:pos x="23" y="452"/>
                </a:cxn>
                <a:cxn ang="0">
                  <a:pos x="17" y="446"/>
                </a:cxn>
                <a:cxn ang="0">
                  <a:pos x="29" y="434"/>
                </a:cxn>
                <a:cxn ang="0">
                  <a:pos x="35" y="429"/>
                </a:cxn>
                <a:cxn ang="0">
                  <a:pos x="0" y="35"/>
                </a:cxn>
              </a:cxnLst>
              <a:rect l="0" t="0" r="r" b="b"/>
              <a:pathLst>
                <a:path w="295" h="544">
                  <a:moveTo>
                    <a:pt x="0" y="35"/>
                  </a:moveTo>
                  <a:lnTo>
                    <a:pt x="6" y="41"/>
                  </a:lnTo>
                  <a:lnTo>
                    <a:pt x="35" y="41"/>
                  </a:lnTo>
                  <a:lnTo>
                    <a:pt x="40" y="35"/>
                  </a:lnTo>
                  <a:lnTo>
                    <a:pt x="46" y="35"/>
                  </a:lnTo>
                  <a:lnTo>
                    <a:pt x="52" y="29"/>
                  </a:lnTo>
                  <a:lnTo>
                    <a:pt x="226" y="0"/>
                  </a:lnTo>
                  <a:lnTo>
                    <a:pt x="295" y="377"/>
                  </a:lnTo>
                  <a:lnTo>
                    <a:pt x="295" y="382"/>
                  </a:lnTo>
                  <a:lnTo>
                    <a:pt x="289" y="388"/>
                  </a:lnTo>
                  <a:lnTo>
                    <a:pt x="289" y="394"/>
                  </a:lnTo>
                  <a:lnTo>
                    <a:pt x="295" y="394"/>
                  </a:lnTo>
                  <a:lnTo>
                    <a:pt x="295" y="411"/>
                  </a:lnTo>
                  <a:lnTo>
                    <a:pt x="272" y="423"/>
                  </a:lnTo>
                  <a:lnTo>
                    <a:pt x="255" y="405"/>
                  </a:lnTo>
                  <a:lnTo>
                    <a:pt x="243" y="411"/>
                  </a:lnTo>
                  <a:lnTo>
                    <a:pt x="232" y="423"/>
                  </a:lnTo>
                  <a:lnTo>
                    <a:pt x="237" y="440"/>
                  </a:lnTo>
                  <a:lnTo>
                    <a:pt x="226" y="446"/>
                  </a:lnTo>
                  <a:lnTo>
                    <a:pt x="220" y="458"/>
                  </a:lnTo>
                  <a:lnTo>
                    <a:pt x="220" y="469"/>
                  </a:lnTo>
                  <a:lnTo>
                    <a:pt x="208" y="475"/>
                  </a:lnTo>
                  <a:lnTo>
                    <a:pt x="197" y="486"/>
                  </a:lnTo>
                  <a:lnTo>
                    <a:pt x="191" y="498"/>
                  </a:lnTo>
                  <a:lnTo>
                    <a:pt x="179" y="504"/>
                  </a:lnTo>
                  <a:lnTo>
                    <a:pt x="168" y="498"/>
                  </a:lnTo>
                  <a:lnTo>
                    <a:pt x="168" y="486"/>
                  </a:lnTo>
                  <a:lnTo>
                    <a:pt x="162" y="481"/>
                  </a:lnTo>
                  <a:lnTo>
                    <a:pt x="156" y="481"/>
                  </a:lnTo>
                  <a:lnTo>
                    <a:pt x="156" y="492"/>
                  </a:lnTo>
                  <a:lnTo>
                    <a:pt x="150" y="498"/>
                  </a:lnTo>
                  <a:lnTo>
                    <a:pt x="145" y="498"/>
                  </a:lnTo>
                  <a:lnTo>
                    <a:pt x="133" y="510"/>
                  </a:lnTo>
                  <a:lnTo>
                    <a:pt x="127" y="510"/>
                  </a:lnTo>
                  <a:lnTo>
                    <a:pt x="116" y="504"/>
                  </a:lnTo>
                  <a:lnTo>
                    <a:pt x="110" y="504"/>
                  </a:lnTo>
                  <a:lnTo>
                    <a:pt x="98" y="515"/>
                  </a:lnTo>
                  <a:lnTo>
                    <a:pt x="98" y="527"/>
                  </a:lnTo>
                  <a:lnTo>
                    <a:pt x="93" y="527"/>
                  </a:lnTo>
                  <a:lnTo>
                    <a:pt x="81" y="521"/>
                  </a:lnTo>
                  <a:lnTo>
                    <a:pt x="69" y="510"/>
                  </a:lnTo>
                  <a:lnTo>
                    <a:pt x="40" y="539"/>
                  </a:lnTo>
                  <a:lnTo>
                    <a:pt x="29" y="539"/>
                  </a:lnTo>
                  <a:lnTo>
                    <a:pt x="23" y="544"/>
                  </a:lnTo>
                  <a:lnTo>
                    <a:pt x="6" y="544"/>
                  </a:lnTo>
                  <a:lnTo>
                    <a:pt x="6" y="515"/>
                  </a:lnTo>
                  <a:lnTo>
                    <a:pt x="12" y="510"/>
                  </a:lnTo>
                  <a:lnTo>
                    <a:pt x="12" y="504"/>
                  </a:lnTo>
                  <a:lnTo>
                    <a:pt x="17" y="498"/>
                  </a:lnTo>
                  <a:lnTo>
                    <a:pt x="17" y="492"/>
                  </a:lnTo>
                  <a:lnTo>
                    <a:pt x="23" y="486"/>
                  </a:lnTo>
                  <a:lnTo>
                    <a:pt x="23" y="481"/>
                  </a:lnTo>
                  <a:lnTo>
                    <a:pt x="29" y="481"/>
                  </a:lnTo>
                  <a:lnTo>
                    <a:pt x="29" y="475"/>
                  </a:lnTo>
                  <a:lnTo>
                    <a:pt x="23" y="469"/>
                  </a:lnTo>
                  <a:lnTo>
                    <a:pt x="23" y="452"/>
                  </a:lnTo>
                  <a:lnTo>
                    <a:pt x="17" y="452"/>
                  </a:lnTo>
                  <a:lnTo>
                    <a:pt x="17" y="446"/>
                  </a:lnTo>
                  <a:lnTo>
                    <a:pt x="23" y="446"/>
                  </a:lnTo>
                  <a:lnTo>
                    <a:pt x="29" y="434"/>
                  </a:lnTo>
                  <a:lnTo>
                    <a:pt x="35" y="434"/>
                  </a:lnTo>
                  <a:lnTo>
                    <a:pt x="35" y="429"/>
                  </a:lnTo>
                  <a:lnTo>
                    <a:pt x="0" y="41"/>
                  </a:lnTo>
                  <a:lnTo>
                    <a:pt x="0" y="35"/>
                  </a:lnTo>
                  <a:close/>
                </a:path>
              </a:pathLst>
            </a:custGeom>
            <a:solidFill>
              <a:srgbClr val="0033CC"/>
            </a:solidFill>
            <a:ln w="0">
              <a:solidFill>
                <a:srgbClr val="000000"/>
              </a:solidFill>
              <a:prstDash val="solid"/>
              <a:round/>
              <a:headEnd/>
              <a:tailEnd/>
            </a:ln>
          </p:spPr>
          <p:txBody>
            <a:bodyPr/>
            <a:lstStyle/>
            <a:p>
              <a:pPr algn="ctr">
                <a:defRPr/>
              </a:pPr>
              <a:endParaRPr lang="en-US" dirty="0"/>
            </a:p>
          </p:txBody>
        </p:sp>
        <p:sp>
          <p:nvSpPr>
            <p:cNvPr id="3127" name="Freeform 57"/>
            <p:cNvSpPr>
              <a:spLocks/>
            </p:cNvSpPr>
            <p:nvPr/>
          </p:nvSpPr>
          <p:spPr bwMode="auto">
            <a:xfrm>
              <a:off x="5535613" y="3609975"/>
              <a:ext cx="1222375" cy="412750"/>
            </a:xfrm>
            <a:custGeom>
              <a:avLst/>
              <a:gdLst>
                <a:gd name="T0" fmla="*/ 281973 w 828"/>
                <a:gd name="T1" fmla="*/ 134180 h 283"/>
                <a:gd name="T2" fmla="*/ 273115 w 828"/>
                <a:gd name="T3" fmla="*/ 100635 h 283"/>
                <a:gd name="T4" fmla="*/ 315928 w 828"/>
                <a:gd name="T5" fmla="*/ 109386 h 283"/>
                <a:gd name="T6" fmla="*/ 529991 w 828"/>
                <a:gd name="T7" fmla="*/ 83133 h 283"/>
                <a:gd name="T8" fmla="*/ 1017170 w 828"/>
                <a:gd name="T9" fmla="*/ 33545 h 283"/>
                <a:gd name="T10" fmla="*/ 1204659 w 828"/>
                <a:gd name="T11" fmla="*/ 16043 h 283"/>
                <a:gd name="T12" fmla="*/ 1195802 w 828"/>
                <a:gd name="T13" fmla="*/ 49588 h 283"/>
                <a:gd name="T14" fmla="*/ 1204659 w 828"/>
                <a:gd name="T15" fmla="*/ 75841 h 283"/>
                <a:gd name="T16" fmla="*/ 1188420 w 828"/>
                <a:gd name="T17" fmla="*/ 67090 h 283"/>
                <a:gd name="T18" fmla="*/ 1161847 w 828"/>
                <a:gd name="T19" fmla="*/ 100635 h 283"/>
                <a:gd name="T20" fmla="*/ 1136750 w 828"/>
                <a:gd name="T21" fmla="*/ 134180 h 283"/>
                <a:gd name="T22" fmla="*/ 1110176 w 828"/>
                <a:gd name="T23" fmla="*/ 125429 h 283"/>
                <a:gd name="T24" fmla="*/ 1085079 w 828"/>
                <a:gd name="T25" fmla="*/ 142931 h 283"/>
                <a:gd name="T26" fmla="*/ 1059982 w 828"/>
                <a:gd name="T27" fmla="*/ 176476 h 283"/>
                <a:gd name="T28" fmla="*/ 1042267 w 828"/>
                <a:gd name="T29" fmla="*/ 167725 h 283"/>
                <a:gd name="T30" fmla="*/ 1017170 w 828"/>
                <a:gd name="T31" fmla="*/ 185227 h 283"/>
                <a:gd name="T32" fmla="*/ 990596 w 828"/>
                <a:gd name="T33" fmla="*/ 227523 h 283"/>
                <a:gd name="T34" fmla="*/ 956641 w 828"/>
                <a:gd name="T35" fmla="*/ 243566 h 283"/>
                <a:gd name="T36" fmla="*/ 940402 w 828"/>
                <a:gd name="T37" fmla="*/ 261068 h 283"/>
                <a:gd name="T38" fmla="*/ 931544 w 828"/>
                <a:gd name="T39" fmla="*/ 285862 h 283"/>
                <a:gd name="T40" fmla="*/ 922687 w 828"/>
                <a:gd name="T41" fmla="*/ 303364 h 283"/>
                <a:gd name="T42" fmla="*/ 906447 w 828"/>
                <a:gd name="T43" fmla="*/ 345660 h 283"/>
                <a:gd name="T44" fmla="*/ 546230 w 828"/>
                <a:gd name="T45" fmla="*/ 370454 h 283"/>
                <a:gd name="T46" fmla="*/ 17716 w 828"/>
                <a:gd name="T47" fmla="*/ 412750 h 283"/>
                <a:gd name="T48" fmla="*/ 0 w 828"/>
                <a:gd name="T49" fmla="*/ 387956 h 283"/>
                <a:gd name="T50" fmla="*/ 8858 w 828"/>
                <a:gd name="T51" fmla="*/ 363162 h 283"/>
                <a:gd name="T52" fmla="*/ 17716 w 828"/>
                <a:gd name="T53" fmla="*/ 345660 h 283"/>
                <a:gd name="T54" fmla="*/ 33955 w 828"/>
                <a:gd name="T55" fmla="*/ 336909 h 283"/>
                <a:gd name="T56" fmla="*/ 42813 w 828"/>
                <a:gd name="T57" fmla="*/ 320866 h 283"/>
                <a:gd name="T58" fmla="*/ 51670 w 828"/>
                <a:gd name="T59" fmla="*/ 294613 h 283"/>
                <a:gd name="T60" fmla="*/ 59052 w 828"/>
                <a:gd name="T61" fmla="*/ 285862 h 283"/>
                <a:gd name="T62" fmla="*/ 51670 w 828"/>
                <a:gd name="T63" fmla="*/ 269819 h 283"/>
                <a:gd name="T64" fmla="*/ 59052 w 828"/>
                <a:gd name="T65" fmla="*/ 252317 h 283"/>
                <a:gd name="T66" fmla="*/ 67910 w 828"/>
                <a:gd name="T67" fmla="*/ 227523 h 283"/>
                <a:gd name="T68" fmla="*/ 85625 w 828"/>
                <a:gd name="T69" fmla="*/ 218772 h 283"/>
                <a:gd name="T70" fmla="*/ 76768 w 828"/>
                <a:gd name="T71" fmla="*/ 185227 h 2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8"/>
                <a:gd name="T109" fmla="*/ 0 h 283"/>
                <a:gd name="T110" fmla="*/ 828 w 828"/>
                <a:gd name="T111" fmla="*/ 283 h 2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8" h="283">
                  <a:moveTo>
                    <a:pt x="52" y="110"/>
                  </a:moveTo>
                  <a:lnTo>
                    <a:pt x="191" y="92"/>
                  </a:lnTo>
                  <a:lnTo>
                    <a:pt x="191" y="81"/>
                  </a:lnTo>
                  <a:lnTo>
                    <a:pt x="185" y="69"/>
                  </a:lnTo>
                  <a:lnTo>
                    <a:pt x="214" y="63"/>
                  </a:lnTo>
                  <a:lnTo>
                    <a:pt x="214" y="75"/>
                  </a:lnTo>
                  <a:lnTo>
                    <a:pt x="272" y="69"/>
                  </a:lnTo>
                  <a:lnTo>
                    <a:pt x="359" y="57"/>
                  </a:lnTo>
                  <a:lnTo>
                    <a:pt x="370" y="52"/>
                  </a:lnTo>
                  <a:lnTo>
                    <a:pt x="689" y="23"/>
                  </a:lnTo>
                  <a:lnTo>
                    <a:pt x="828" y="0"/>
                  </a:lnTo>
                  <a:lnTo>
                    <a:pt x="816" y="11"/>
                  </a:lnTo>
                  <a:lnTo>
                    <a:pt x="816" y="29"/>
                  </a:lnTo>
                  <a:lnTo>
                    <a:pt x="810" y="34"/>
                  </a:lnTo>
                  <a:lnTo>
                    <a:pt x="816" y="46"/>
                  </a:lnTo>
                  <a:lnTo>
                    <a:pt x="816" y="52"/>
                  </a:lnTo>
                  <a:lnTo>
                    <a:pt x="810" y="52"/>
                  </a:lnTo>
                  <a:lnTo>
                    <a:pt x="805" y="46"/>
                  </a:lnTo>
                  <a:lnTo>
                    <a:pt x="793" y="57"/>
                  </a:lnTo>
                  <a:lnTo>
                    <a:pt x="787" y="69"/>
                  </a:lnTo>
                  <a:lnTo>
                    <a:pt x="770" y="86"/>
                  </a:lnTo>
                  <a:lnTo>
                    <a:pt x="770" y="92"/>
                  </a:lnTo>
                  <a:lnTo>
                    <a:pt x="758" y="92"/>
                  </a:lnTo>
                  <a:lnTo>
                    <a:pt x="752" y="86"/>
                  </a:lnTo>
                  <a:lnTo>
                    <a:pt x="741" y="86"/>
                  </a:lnTo>
                  <a:lnTo>
                    <a:pt x="735" y="98"/>
                  </a:lnTo>
                  <a:lnTo>
                    <a:pt x="724" y="110"/>
                  </a:lnTo>
                  <a:lnTo>
                    <a:pt x="718" y="121"/>
                  </a:lnTo>
                  <a:lnTo>
                    <a:pt x="712" y="127"/>
                  </a:lnTo>
                  <a:lnTo>
                    <a:pt x="706" y="115"/>
                  </a:lnTo>
                  <a:lnTo>
                    <a:pt x="695" y="115"/>
                  </a:lnTo>
                  <a:lnTo>
                    <a:pt x="689" y="127"/>
                  </a:lnTo>
                  <a:lnTo>
                    <a:pt x="677" y="156"/>
                  </a:lnTo>
                  <a:lnTo>
                    <a:pt x="671" y="156"/>
                  </a:lnTo>
                  <a:lnTo>
                    <a:pt x="660" y="167"/>
                  </a:lnTo>
                  <a:lnTo>
                    <a:pt x="648" y="167"/>
                  </a:lnTo>
                  <a:lnTo>
                    <a:pt x="637" y="173"/>
                  </a:lnTo>
                  <a:lnTo>
                    <a:pt x="637" y="179"/>
                  </a:lnTo>
                  <a:lnTo>
                    <a:pt x="625" y="191"/>
                  </a:lnTo>
                  <a:lnTo>
                    <a:pt x="631" y="196"/>
                  </a:lnTo>
                  <a:lnTo>
                    <a:pt x="631" y="202"/>
                  </a:lnTo>
                  <a:lnTo>
                    <a:pt x="625" y="208"/>
                  </a:lnTo>
                  <a:lnTo>
                    <a:pt x="614" y="208"/>
                  </a:lnTo>
                  <a:lnTo>
                    <a:pt x="614" y="237"/>
                  </a:lnTo>
                  <a:lnTo>
                    <a:pt x="579" y="237"/>
                  </a:lnTo>
                  <a:lnTo>
                    <a:pt x="370" y="254"/>
                  </a:lnTo>
                  <a:lnTo>
                    <a:pt x="203" y="266"/>
                  </a:lnTo>
                  <a:lnTo>
                    <a:pt x="12" y="283"/>
                  </a:lnTo>
                  <a:lnTo>
                    <a:pt x="6" y="272"/>
                  </a:lnTo>
                  <a:lnTo>
                    <a:pt x="0" y="266"/>
                  </a:lnTo>
                  <a:lnTo>
                    <a:pt x="0" y="249"/>
                  </a:lnTo>
                  <a:lnTo>
                    <a:pt x="6" y="249"/>
                  </a:lnTo>
                  <a:lnTo>
                    <a:pt x="12" y="243"/>
                  </a:lnTo>
                  <a:lnTo>
                    <a:pt x="12" y="237"/>
                  </a:lnTo>
                  <a:lnTo>
                    <a:pt x="17" y="231"/>
                  </a:lnTo>
                  <a:lnTo>
                    <a:pt x="23" y="231"/>
                  </a:lnTo>
                  <a:lnTo>
                    <a:pt x="23" y="225"/>
                  </a:lnTo>
                  <a:lnTo>
                    <a:pt x="29" y="220"/>
                  </a:lnTo>
                  <a:lnTo>
                    <a:pt x="29" y="208"/>
                  </a:lnTo>
                  <a:lnTo>
                    <a:pt x="35" y="202"/>
                  </a:lnTo>
                  <a:lnTo>
                    <a:pt x="40" y="202"/>
                  </a:lnTo>
                  <a:lnTo>
                    <a:pt x="40" y="196"/>
                  </a:lnTo>
                  <a:lnTo>
                    <a:pt x="46" y="196"/>
                  </a:lnTo>
                  <a:lnTo>
                    <a:pt x="35" y="185"/>
                  </a:lnTo>
                  <a:lnTo>
                    <a:pt x="35" y="173"/>
                  </a:lnTo>
                  <a:lnTo>
                    <a:pt x="40" y="173"/>
                  </a:lnTo>
                  <a:lnTo>
                    <a:pt x="40" y="156"/>
                  </a:lnTo>
                  <a:lnTo>
                    <a:pt x="46" y="156"/>
                  </a:lnTo>
                  <a:lnTo>
                    <a:pt x="52" y="150"/>
                  </a:lnTo>
                  <a:lnTo>
                    <a:pt x="58" y="150"/>
                  </a:lnTo>
                  <a:lnTo>
                    <a:pt x="58" y="133"/>
                  </a:lnTo>
                  <a:lnTo>
                    <a:pt x="52" y="127"/>
                  </a:lnTo>
                  <a:lnTo>
                    <a:pt x="52" y="110"/>
                  </a:lnTo>
                  <a:close/>
                </a:path>
              </a:pathLst>
            </a:custGeom>
            <a:solidFill>
              <a:schemeClr val="bg1"/>
            </a:solidFill>
            <a:ln w="0">
              <a:solidFill>
                <a:srgbClr val="000000"/>
              </a:solidFill>
              <a:prstDash val="solid"/>
              <a:round/>
              <a:headEnd/>
              <a:tailEnd/>
            </a:ln>
          </p:spPr>
          <p:txBody>
            <a:bodyPr/>
            <a:lstStyle/>
            <a:p>
              <a:endParaRPr lang="en-US"/>
            </a:p>
          </p:txBody>
        </p:sp>
        <p:sp>
          <p:nvSpPr>
            <p:cNvPr id="3128" name="Freeform 58"/>
            <p:cNvSpPr>
              <a:spLocks/>
            </p:cNvSpPr>
            <p:nvPr/>
          </p:nvSpPr>
          <p:spPr bwMode="auto">
            <a:xfrm>
              <a:off x="6210300" y="3922713"/>
              <a:ext cx="803275" cy="860425"/>
            </a:xfrm>
            <a:custGeom>
              <a:avLst/>
              <a:gdLst>
                <a:gd name="T0" fmla="*/ 128465 w 544"/>
                <a:gd name="T1" fmla="*/ 455004 h 590"/>
                <a:gd name="T2" fmla="*/ 162427 w 544"/>
                <a:gd name="T3" fmla="*/ 481255 h 590"/>
                <a:gd name="T4" fmla="*/ 171287 w 544"/>
                <a:gd name="T5" fmla="*/ 523547 h 590"/>
                <a:gd name="T6" fmla="*/ 180146 w 544"/>
                <a:gd name="T7" fmla="*/ 530838 h 590"/>
                <a:gd name="T8" fmla="*/ 189006 w 544"/>
                <a:gd name="T9" fmla="*/ 548339 h 590"/>
                <a:gd name="T10" fmla="*/ 180146 w 544"/>
                <a:gd name="T11" fmla="*/ 608131 h 590"/>
                <a:gd name="T12" fmla="*/ 171287 w 544"/>
                <a:gd name="T13" fmla="*/ 648965 h 590"/>
                <a:gd name="T14" fmla="*/ 189006 w 544"/>
                <a:gd name="T15" fmla="*/ 666465 h 590"/>
                <a:gd name="T16" fmla="*/ 196389 w 544"/>
                <a:gd name="T17" fmla="*/ 683965 h 590"/>
                <a:gd name="T18" fmla="*/ 205249 w 544"/>
                <a:gd name="T19" fmla="*/ 742299 h 590"/>
                <a:gd name="T20" fmla="*/ 196389 w 544"/>
                <a:gd name="T21" fmla="*/ 751049 h 590"/>
                <a:gd name="T22" fmla="*/ 205249 w 544"/>
                <a:gd name="T23" fmla="*/ 775841 h 590"/>
                <a:gd name="T24" fmla="*/ 214108 w 544"/>
                <a:gd name="T25" fmla="*/ 809383 h 590"/>
                <a:gd name="T26" fmla="*/ 248070 w 544"/>
                <a:gd name="T27" fmla="*/ 860425 h 590"/>
                <a:gd name="T28" fmla="*/ 624605 w 544"/>
                <a:gd name="T29" fmla="*/ 818133 h 590"/>
                <a:gd name="T30" fmla="*/ 633465 w 544"/>
                <a:gd name="T31" fmla="*/ 835633 h 590"/>
                <a:gd name="T32" fmla="*/ 640848 w 544"/>
                <a:gd name="T33" fmla="*/ 851675 h 590"/>
                <a:gd name="T34" fmla="*/ 676287 w 544"/>
                <a:gd name="T35" fmla="*/ 860425 h 590"/>
                <a:gd name="T36" fmla="*/ 692529 w 544"/>
                <a:gd name="T37" fmla="*/ 826883 h 590"/>
                <a:gd name="T38" fmla="*/ 676287 w 544"/>
                <a:gd name="T39" fmla="*/ 784591 h 590"/>
                <a:gd name="T40" fmla="*/ 683670 w 544"/>
                <a:gd name="T41" fmla="*/ 759799 h 590"/>
                <a:gd name="T42" fmla="*/ 726491 w 544"/>
                <a:gd name="T43" fmla="*/ 767091 h 590"/>
                <a:gd name="T44" fmla="*/ 753070 w 544"/>
                <a:gd name="T45" fmla="*/ 733549 h 590"/>
                <a:gd name="T46" fmla="*/ 769313 w 544"/>
                <a:gd name="T47" fmla="*/ 708757 h 590"/>
                <a:gd name="T48" fmla="*/ 760453 w 544"/>
                <a:gd name="T49" fmla="*/ 691257 h 590"/>
                <a:gd name="T50" fmla="*/ 769313 w 544"/>
                <a:gd name="T51" fmla="*/ 683965 h 590"/>
                <a:gd name="T52" fmla="*/ 753070 w 544"/>
                <a:gd name="T53" fmla="*/ 657715 h 590"/>
                <a:gd name="T54" fmla="*/ 769313 w 544"/>
                <a:gd name="T55" fmla="*/ 632923 h 590"/>
                <a:gd name="T56" fmla="*/ 778173 w 544"/>
                <a:gd name="T57" fmla="*/ 615423 h 590"/>
                <a:gd name="T58" fmla="*/ 795892 w 544"/>
                <a:gd name="T59" fmla="*/ 581881 h 590"/>
                <a:gd name="T60" fmla="*/ 787032 w 544"/>
                <a:gd name="T61" fmla="*/ 573130 h 590"/>
                <a:gd name="T62" fmla="*/ 769313 w 544"/>
                <a:gd name="T63" fmla="*/ 557089 h 590"/>
                <a:gd name="T64" fmla="*/ 778173 w 544"/>
                <a:gd name="T65" fmla="*/ 548339 h 590"/>
                <a:gd name="T66" fmla="*/ 769313 w 544"/>
                <a:gd name="T67" fmla="*/ 523547 h 590"/>
                <a:gd name="T68" fmla="*/ 787032 w 544"/>
                <a:gd name="T69" fmla="*/ 514797 h 590"/>
                <a:gd name="T70" fmla="*/ 778173 w 544"/>
                <a:gd name="T71" fmla="*/ 497296 h 590"/>
                <a:gd name="T72" fmla="*/ 803275 w 544"/>
                <a:gd name="T73" fmla="*/ 481255 h 590"/>
                <a:gd name="T74" fmla="*/ 795892 w 544"/>
                <a:gd name="T75" fmla="*/ 472505 h 590"/>
                <a:gd name="T76" fmla="*/ 778173 w 544"/>
                <a:gd name="T77" fmla="*/ 447713 h 590"/>
                <a:gd name="T78" fmla="*/ 760453 w 544"/>
                <a:gd name="T79" fmla="*/ 421462 h 590"/>
                <a:gd name="T80" fmla="*/ 735351 w 544"/>
                <a:gd name="T81" fmla="*/ 405421 h 590"/>
                <a:gd name="T82" fmla="*/ 710249 w 544"/>
                <a:gd name="T83" fmla="*/ 336878 h 590"/>
                <a:gd name="T84" fmla="*/ 683670 w 544"/>
                <a:gd name="T85" fmla="*/ 303336 h 590"/>
                <a:gd name="T86" fmla="*/ 640848 w 544"/>
                <a:gd name="T87" fmla="*/ 294586 h 590"/>
                <a:gd name="T88" fmla="*/ 564064 w 544"/>
                <a:gd name="T89" fmla="*/ 227502 h 590"/>
                <a:gd name="T90" fmla="*/ 521243 w 544"/>
                <a:gd name="T91" fmla="*/ 202710 h 590"/>
                <a:gd name="T92" fmla="*/ 496140 w 544"/>
                <a:gd name="T93" fmla="*/ 169168 h 590"/>
                <a:gd name="T94" fmla="*/ 462178 w 544"/>
                <a:gd name="T95" fmla="*/ 126876 h 590"/>
                <a:gd name="T96" fmla="*/ 428216 w 544"/>
                <a:gd name="T97" fmla="*/ 100626 h 590"/>
                <a:gd name="T98" fmla="*/ 358816 w 544"/>
                <a:gd name="T99" fmla="*/ 75834 h 590"/>
                <a:gd name="T100" fmla="*/ 351433 w 544"/>
                <a:gd name="T101" fmla="*/ 42292 h 590"/>
                <a:gd name="T102" fmla="*/ 385395 w 544"/>
                <a:gd name="T103" fmla="*/ 8750 h 590"/>
                <a:gd name="T104" fmla="*/ 315994 w 544"/>
                <a:gd name="T105" fmla="*/ 8750 h 590"/>
                <a:gd name="T106" fmla="*/ 222968 w 544"/>
                <a:gd name="T107" fmla="*/ 33542 h 5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44"/>
                <a:gd name="T163" fmla="*/ 0 h 590"/>
                <a:gd name="T164" fmla="*/ 544 w 544"/>
                <a:gd name="T165" fmla="*/ 590 h 5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44" h="590">
                  <a:moveTo>
                    <a:pt x="0" y="35"/>
                  </a:moveTo>
                  <a:lnTo>
                    <a:pt x="87" y="312"/>
                  </a:lnTo>
                  <a:lnTo>
                    <a:pt x="99" y="324"/>
                  </a:lnTo>
                  <a:lnTo>
                    <a:pt x="110" y="330"/>
                  </a:lnTo>
                  <a:lnTo>
                    <a:pt x="110" y="347"/>
                  </a:lnTo>
                  <a:lnTo>
                    <a:pt x="116" y="359"/>
                  </a:lnTo>
                  <a:lnTo>
                    <a:pt x="116" y="364"/>
                  </a:lnTo>
                  <a:lnTo>
                    <a:pt x="122" y="364"/>
                  </a:lnTo>
                  <a:lnTo>
                    <a:pt x="128" y="370"/>
                  </a:lnTo>
                  <a:lnTo>
                    <a:pt x="128" y="376"/>
                  </a:lnTo>
                  <a:lnTo>
                    <a:pt x="122" y="376"/>
                  </a:lnTo>
                  <a:lnTo>
                    <a:pt x="122" y="417"/>
                  </a:lnTo>
                  <a:lnTo>
                    <a:pt x="116" y="428"/>
                  </a:lnTo>
                  <a:lnTo>
                    <a:pt x="116" y="445"/>
                  </a:lnTo>
                  <a:lnTo>
                    <a:pt x="122" y="445"/>
                  </a:lnTo>
                  <a:lnTo>
                    <a:pt x="128" y="457"/>
                  </a:lnTo>
                  <a:lnTo>
                    <a:pt x="128" y="463"/>
                  </a:lnTo>
                  <a:lnTo>
                    <a:pt x="133" y="469"/>
                  </a:lnTo>
                  <a:lnTo>
                    <a:pt x="139" y="480"/>
                  </a:lnTo>
                  <a:lnTo>
                    <a:pt x="139" y="509"/>
                  </a:lnTo>
                  <a:lnTo>
                    <a:pt x="133" y="509"/>
                  </a:lnTo>
                  <a:lnTo>
                    <a:pt x="133" y="515"/>
                  </a:lnTo>
                  <a:lnTo>
                    <a:pt x="139" y="521"/>
                  </a:lnTo>
                  <a:lnTo>
                    <a:pt x="139" y="532"/>
                  </a:lnTo>
                  <a:lnTo>
                    <a:pt x="145" y="544"/>
                  </a:lnTo>
                  <a:lnTo>
                    <a:pt x="145" y="555"/>
                  </a:lnTo>
                  <a:lnTo>
                    <a:pt x="168" y="579"/>
                  </a:lnTo>
                  <a:lnTo>
                    <a:pt x="168" y="590"/>
                  </a:lnTo>
                  <a:lnTo>
                    <a:pt x="411" y="561"/>
                  </a:lnTo>
                  <a:lnTo>
                    <a:pt x="423" y="561"/>
                  </a:lnTo>
                  <a:lnTo>
                    <a:pt x="429" y="567"/>
                  </a:lnTo>
                  <a:lnTo>
                    <a:pt x="429" y="573"/>
                  </a:lnTo>
                  <a:lnTo>
                    <a:pt x="434" y="573"/>
                  </a:lnTo>
                  <a:lnTo>
                    <a:pt x="434" y="584"/>
                  </a:lnTo>
                  <a:lnTo>
                    <a:pt x="440" y="590"/>
                  </a:lnTo>
                  <a:lnTo>
                    <a:pt x="458" y="590"/>
                  </a:lnTo>
                  <a:lnTo>
                    <a:pt x="469" y="579"/>
                  </a:lnTo>
                  <a:lnTo>
                    <a:pt x="469" y="567"/>
                  </a:lnTo>
                  <a:lnTo>
                    <a:pt x="463" y="550"/>
                  </a:lnTo>
                  <a:lnTo>
                    <a:pt x="458" y="538"/>
                  </a:lnTo>
                  <a:lnTo>
                    <a:pt x="458" y="521"/>
                  </a:lnTo>
                  <a:lnTo>
                    <a:pt x="463" y="521"/>
                  </a:lnTo>
                  <a:lnTo>
                    <a:pt x="469" y="515"/>
                  </a:lnTo>
                  <a:lnTo>
                    <a:pt x="492" y="526"/>
                  </a:lnTo>
                  <a:lnTo>
                    <a:pt x="527" y="526"/>
                  </a:lnTo>
                  <a:lnTo>
                    <a:pt x="510" y="503"/>
                  </a:lnTo>
                  <a:lnTo>
                    <a:pt x="504" y="503"/>
                  </a:lnTo>
                  <a:lnTo>
                    <a:pt x="521" y="486"/>
                  </a:lnTo>
                  <a:lnTo>
                    <a:pt x="504" y="486"/>
                  </a:lnTo>
                  <a:lnTo>
                    <a:pt x="515" y="474"/>
                  </a:lnTo>
                  <a:lnTo>
                    <a:pt x="515" y="469"/>
                  </a:lnTo>
                  <a:lnTo>
                    <a:pt x="521" y="469"/>
                  </a:lnTo>
                  <a:lnTo>
                    <a:pt x="515" y="457"/>
                  </a:lnTo>
                  <a:lnTo>
                    <a:pt x="510" y="451"/>
                  </a:lnTo>
                  <a:lnTo>
                    <a:pt x="510" y="445"/>
                  </a:lnTo>
                  <a:lnTo>
                    <a:pt x="521" y="434"/>
                  </a:lnTo>
                  <a:lnTo>
                    <a:pt x="521" y="422"/>
                  </a:lnTo>
                  <a:lnTo>
                    <a:pt x="527" y="422"/>
                  </a:lnTo>
                  <a:lnTo>
                    <a:pt x="544" y="405"/>
                  </a:lnTo>
                  <a:lnTo>
                    <a:pt x="539" y="399"/>
                  </a:lnTo>
                  <a:lnTo>
                    <a:pt x="539" y="393"/>
                  </a:lnTo>
                  <a:lnTo>
                    <a:pt x="533" y="393"/>
                  </a:lnTo>
                  <a:lnTo>
                    <a:pt x="521" y="388"/>
                  </a:lnTo>
                  <a:lnTo>
                    <a:pt x="521" y="382"/>
                  </a:lnTo>
                  <a:lnTo>
                    <a:pt x="527" y="382"/>
                  </a:lnTo>
                  <a:lnTo>
                    <a:pt x="527" y="376"/>
                  </a:lnTo>
                  <a:lnTo>
                    <a:pt x="521" y="370"/>
                  </a:lnTo>
                  <a:lnTo>
                    <a:pt x="521" y="359"/>
                  </a:lnTo>
                  <a:lnTo>
                    <a:pt x="527" y="359"/>
                  </a:lnTo>
                  <a:lnTo>
                    <a:pt x="533" y="353"/>
                  </a:lnTo>
                  <a:lnTo>
                    <a:pt x="533" y="347"/>
                  </a:lnTo>
                  <a:lnTo>
                    <a:pt x="527" y="341"/>
                  </a:lnTo>
                  <a:lnTo>
                    <a:pt x="539" y="335"/>
                  </a:lnTo>
                  <a:lnTo>
                    <a:pt x="544" y="330"/>
                  </a:lnTo>
                  <a:lnTo>
                    <a:pt x="544" y="324"/>
                  </a:lnTo>
                  <a:lnTo>
                    <a:pt x="539" y="324"/>
                  </a:lnTo>
                  <a:lnTo>
                    <a:pt x="527" y="312"/>
                  </a:lnTo>
                  <a:lnTo>
                    <a:pt x="527" y="307"/>
                  </a:lnTo>
                  <a:lnTo>
                    <a:pt x="521" y="295"/>
                  </a:lnTo>
                  <a:lnTo>
                    <a:pt x="515" y="289"/>
                  </a:lnTo>
                  <a:lnTo>
                    <a:pt x="504" y="289"/>
                  </a:lnTo>
                  <a:lnTo>
                    <a:pt x="498" y="278"/>
                  </a:lnTo>
                  <a:lnTo>
                    <a:pt x="498" y="249"/>
                  </a:lnTo>
                  <a:lnTo>
                    <a:pt x="481" y="231"/>
                  </a:lnTo>
                  <a:lnTo>
                    <a:pt x="481" y="226"/>
                  </a:lnTo>
                  <a:lnTo>
                    <a:pt x="463" y="208"/>
                  </a:lnTo>
                  <a:lnTo>
                    <a:pt x="446" y="202"/>
                  </a:lnTo>
                  <a:lnTo>
                    <a:pt x="434" y="202"/>
                  </a:lnTo>
                  <a:lnTo>
                    <a:pt x="394" y="162"/>
                  </a:lnTo>
                  <a:lnTo>
                    <a:pt x="382" y="156"/>
                  </a:lnTo>
                  <a:lnTo>
                    <a:pt x="365" y="144"/>
                  </a:lnTo>
                  <a:lnTo>
                    <a:pt x="353" y="139"/>
                  </a:lnTo>
                  <a:lnTo>
                    <a:pt x="348" y="133"/>
                  </a:lnTo>
                  <a:lnTo>
                    <a:pt x="336" y="116"/>
                  </a:lnTo>
                  <a:lnTo>
                    <a:pt x="330" y="98"/>
                  </a:lnTo>
                  <a:lnTo>
                    <a:pt x="313" y="87"/>
                  </a:lnTo>
                  <a:lnTo>
                    <a:pt x="301" y="75"/>
                  </a:lnTo>
                  <a:lnTo>
                    <a:pt x="290" y="69"/>
                  </a:lnTo>
                  <a:lnTo>
                    <a:pt x="255" y="58"/>
                  </a:lnTo>
                  <a:lnTo>
                    <a:pt x="243" y="52"/>
                  </a:lnTo>
                  <a:lnTo>
                    <a:pt x="238" y="40"/>
                  </a:lnTo>
                  <a:lnTo>
                    <a:pt x="238" y="29"/>
                  </a:lnTo>
                  <a:lnTo>
                    <a:pt x="261" y="11"/>
                  </a:lnTo>
                  <a:lnTo>
                    <a:pt x="261" y="6"/>
                  </a:lnTo>
                  <a:lnTo>
                    <a:pt x="267" y="0"/>
                  </a:lnTo>
                  <a:lnTo>
                    <a:pt x="214" y="6"/>
                  </a:lnTo>
                  <a:lnTo>
                    <a:pt x="209" y="11"/>
                  </a:lnTo>
                  <a:lnTo>
                    <a:pt x="151" y="23"/>
                  </a:lnTo>
                  <a:lnTo>
                    <a:pt x="0" y="35"/>
                  </a:lnTo>
                  <a:close/>
                </a:path>
              </a:pathLst>
            </a:custGeom>
            <a:solidFill>
              <a:schemeClr val="accent6">
                <a:lumMod val="40000"/>
                <a:lumOff val="60000"/>
              </a:schemeClr>
            </a:solidFill>
            <a:ln w="0">
              <a:solidFill>
                <a:srgbClr val="000000"/>
              </a:solidFill>
              <a:prstDash val="solid"/>
              <a:round/>
              <a:headEnd/>
              <a:tailEnd/>
            </a:ln>
          </p:spPr>
          <p:txBody>
            <a:bodyPr/>
            <a:lstStyle/>
            <a:p>
              <a:endParaRPr lang="en-US"/>
            </a:p>
          </p:txBody>
        </p:sp>
        <p:sp>
          <p:nvSpPr>
            <p:cNvPr id="3129" name="Freeform 59"/>
            <p:cNvSpPr>
              <a:spLocks/>
            </p:cNvSpPr>
            <p:nvPr/>
          </p:nvSpPr>
          <p:spPr bwMode="auto">
            <a:xfrm>
              <a:off x="5988050" y="4673600"/>
              <a:ext cx="1393825" cy="996950"/>
            </a:xfrm>
            <a:custGeom>
              <a:avLst/>
              <a:gdLst>
                <a:gd name="T0" fmla="*/ 33996 w 943"/>
                <a:gd name="T1" fmla="*/ 160563 h 683"/>
                <a:gd name="T2" fmla="*/ 0 w 943"/>
                <a:gd name="T3" fmla="*/ 135749 h 683"/>
                <a:gd name="T4" fmla="*/ 436032 w 943"/>
                <a:gd name="T5" fmla="*/ 58387 h 683"/>
                <a:gd name="T6" fmla="*/ 470028 w 943"/>
                <a:gd name="T7" fmla="*/ 84660 h 683"/>
                <a:gd name="T8" fmla="*/ 855806 w 943"/>
                <a:gd name="T9" fmla="*/ 75902 h 683"/>
                <a:gd name="T10" fmla="*/ 863196 w 943"/>
                <a:gd name="T11" fmla="*/ 100717 h 683"/>
                <a:gd name="T12" fmla="*/ 914929 w 943"/>
                <a:gd name="T13" fmla="*/ 93418 h 683"/>
                <a:gd name="T14" fmla="*/ 906060 w 943"/>
                <a:gd name="T15" fmla="*/ 42330 h 683"/>
                <a:gd name="T16" fmla="*/ 906060 w 943"/>
                <a:gd name="T17" fmla="*/ 8758 h 683"/>
                <a:gd name="T18" fmla="*/ 932666 w 943"/>
                <a:gd name="T19" fmla="*/ 8758 h 683"/>
                <a:gd name="T20" fmla="*/ 1009526 w 943"/>
                <a:gd name="T21" fmla="*/ 58387 h 683"/>
                <a:gd name="T22" fmla="*/ 1138118 w 943"/>
                <a:gd name="T23" fmla="*/ 261280 h 683"/>
                <a:gd name="T24" fmla="*/ 1180982 w 943"/>
                <a:gd name="T25" fmla="*/ 329884 h 683"/>
                <a:gd name="T26" fmla="*/ 1231237 w 943"/>
                <a:gd name="T27" fmla="*/ 439359 h 683"/>
                <a:gd name="T28" fmla="*/ 1350961 w 943"/>
                <a:gd name="T29" fmla="*/ 615978 h 683"/>
                <a:gd name="T30" fmla="*/ 1386435 w 943"/>
                <a:gd name="T31" fmla="*/ 818871 h 683"/>
                <a:gd name="T32" fmla="*/ 1359829 w 943"/>
                <a:gd name="T33" fmla="*/ 921048 h 683"/>
                <a:gd name="T34" fmla="*/ 1282969 w 943"/>
                <a:gd name="T35" fmla="*/ 988192 h 683"/>
                <a:gd name="T36" fmla="*/ 1206109 w 943"/>
                <a:gd name="T37" fmla="*/ 996950 h 683"/>
                <a:gd name="T38" fmla="*/ 1197241 w 943"/>
                <a:gd name="T39" fmla="*/ 979434 h 683"/>
                <a:gd name="T40" fmla="*/ 1214978 w 943"/>
                <a:gd name="T41" fmla="*/ 937104 h 683"/>
                <a:gd name="T42" fmla="*/ 1214978 w 943"/>
                <a:gd name="T43" fmla="*/ 903532 h 683"/>
                <a:gd name="T44" fmla="*/ 1145508 w 943"/>
                <a:gd name="T45" fmla="*/ 869959 h 683"/>
                <a:gd name="T46" fmla="*/ 1052390 w 943"/>
                <a:gd name="T47" fmla="*/ 709396 h 683"/>
                <a:gd name="T48" fmla="*/ 1018394 w 943"/>
                <a:gd name="T49" fmla="*/ 742969 h 683"/>
                <a:gd name="T50" fmla="*/ 1018394 w 943"/>
                <a:gd name="T51" fmla="*/ 633494 h 683"/>
                <a:gd name="T52" fmla="*/ 966661 w 943"/>
                <a:gd name="T53" fmla="*/ 658308 h 683"/>
                <a:gd name="T54" fmla="*/ 932666 w 943"/>
                <a:gd name="T55" fmla="*/ 658308 h 683"/>
                <a:gd name="T56" fmla="*/ 889801 w 943"/>
                <a:gd name="T57" fmla="*/ 599922 h 683"/>
                <a:gd name="T58" fmla="*/ 914929 w 943"/>
                <a:gd name="T59" fmla="*/ 548833 h 683"/>
                <a:gd name="T60" fmla="*/ 923797 w 943"/>
                <a:gd name="T61" fmla="*/ 506503 h 683"/>
                <a:gd name="T62" fmla="*/ 880933 w 943"/>
                <a:gd name="T63" fmla="*/ 506503 h 683"/>
                <a:gd name="T64" fmla="*/ 889801 w 943"/>
                <a:gd name="T65" fmla="*/ 532777 h 683"/>
                <a:gd name="T66" fmla="*/ 872065 w 943"/>
                <a:gd name="T67" fmla="*/ 557591 h 683"/>
                <a:gd name="T68" fmla="*/ 846937 w 943"/>
                <a:gd name="T69" fmla="*/ 405786 h 683"/>
                <a:gd name="T70" fmla="*/ 736081 w 943"/>
                <a:gd name="T71" fmla="*/ 270038 h 683"/>
                <a:gd name="T72" fmla="*/ 700608 w 943"/>
                <a:gd name="T73" fmla="*/ 227707 h 683"/>
                <a:gd name="T74" fmla="*/ 650353 w 943"/>
                <a:gd name="T75" fmla="*/ 202893 h 683"/>
                <a:gd name="T76" fmla="*/ 616357 w 943"/>
                <a:gd name="T77" fmla="*/ 176619 h 683"/>
                <a:gd name="T78" fmla="*/ 512892 w 943"/>
                <a:gd name="T79" fmla="*/ 218949 h 683"/>
                <a:gd name="T80" fmla="*/ 410905 w 943"/>
                <a:gd name="T81" fmla="*/ 278796 h 683"/>
                <a:gd name="T82" fmla="*/ 341435 w 943"/>
                <a:gd name="T83" fmla="*/ 236465 h 683"/>
                <a:gd name="T84" fmla="*/ 368041 w 943"/>
                <a:gd name="T85" fmla="*/ 270038 h 683"/>
                <a:gd name="T86" fmla="*/ 359172 w 943"/>
                <a:gd name="T87" fmla="*/ 194135 h 683"/>
                <a:gd name="T88" fmla="*/ 359172 w 943"/>
                <a:gd name="T89" fmla="*/ 176619 h 683"/>
                <a:gd name="T90" fmla="*/ 273444 w 943"/>
                <a:gd name="T91" fmla="*/ 160563 h 683"/>
                <a:gd name="T92" fmla="*/ 264575 w 943"/>
                <a:gd name="T93" fmla="*/ 143047 h 683"/>
                <a:gd name="T94" fmla="*/ 239448 w 943"/>
                <a:gd name="T95" fmla="*/ 169321 h 683"/>
                <a:gd name="T96" fmla="*/ 153720 w 943"/>
                <a:gd name="T97" fmla="*/ 185377 h 683"/>
                <a:gd name="T98" fmla="*/ 119724 w 943"/>
                <a:gd name="T99" fmla="*/ 169321 h 683"/>
                <a:gd name="T100" fmla="*/ 85728 w 943"/>
                <a:gd name="T101" fmla="*/ 194135 h 683"/>
                <a:gd name="T102" fmla="*/ 8868 w 943"/>
                <a:gd name="T103" fmla="*/ 211651 h 6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3"/>
                <a:gd name="T157" fmla="*/ 0 h 683"/>
                <a:gd name="T158" fmla="*/ 943 w 943"/>
                <a:gd name="T159" fmla="*/ 683 h 6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3" h="683">
                  <a:moveTo>
                    <a:pt x="6" y="145"/>
                  </a:moveTo>
                  <a:lnTo>
                    <a:pt x="23" y="127"/>
                  </a:lnTo>
                  <a:lnTo>
                    <a:pt x="23" y="110"/>
                  </a:lnTo>
                  <a:lnTo>
                    <a:pt x="17" y="104"/>
                  </a:lnTo>
                  <a:lnTo>
                    <a:pt x="6" y="98"/>
                  </a:lnTo>
                  <a:lnTo>
                    <a:pt x="0" y="93"/>
                  </a:lnTo>
                  <a:lnTo>
                    <a:pt x="0" y="69"/>
                  </a:lnTo>
                  <a:lnTo>
                    <a:pt x="278" y="40"/>
                  </a:lnTo>
                  <a:lnTo>
                    <a:pt x="295" y="40"/>
                  </a:lnTo>
                  <a:lnTo>
                    <a:pt x="301" y="46"/>
                  </a:lnTo>
                  <a:lnTo>
                    <a:pt x="307" y="46"/>
                  </a:lnTo>
                  <a:lnTo>
                    <a:pt x="318" y="58"/>
                  </a:lnTo>
                  <a:lnTo>
                    <a:pt x="318" y="75"/>
                  </a:lnTo>
                  <a:lnTo>
                    <a:pt x="573" y="40"/>
                  </a:lnTo>
                  <a:lnTo>
                    <a:pt x="579" y="52"/>
                  </a:lnTo>
                  <a:lnTo>
                    <a:pt x="579" y="58"/>
                  </a:lnTo>
                  <a:lnTo>
                    <a:pt x="584" y="58"/>
                  </a:lnTo>
                  <a:lnTo>
                    <a:pt x="584" y="69"/>
                  </a:lnTo>
                  <a:lnTo>
                    <a:pt x="590" y="75"/>
                  </a:lnTo>
                  <a:lnTo>
                    <a:pt x="613" y="75"/>
                  </a:lnTo>
                  <a:lnTo>
                    <a:pt x="619" y="64"/>
                  </a:lnTo>
                  <a:lnTo>
                    <a:pt x="619" y="52"/>
                  </a:lnTo>
                  <a:lnTo>
                    <a:pt x="613" y="35"/>
                  </a:lnTo>
                  <a:lnTo>
                    <a:pt x="613" y="29"/>
                  </a:lnTo>
                  <a:lnTo>
                    <a:pt x="602" y="17"/>
                  </a:lnTo>
                  <a:lnTo>
                    <a:pt x="602" y="6"/>
                  </a:lnTo>
                  <a:lnTo>
                    <a:pt x="613" y="6"/>
                  </a:lnTo>
                  <a:lnTo>
                    <a:pt x="613" y="0"/>
                  </a:lnTo>
                  <a:lnTo>
                    <a:pt x="625" y="0"/>
                  </a:lnTo>
                  <a:lnTo>
                    <a:pt x="631" y="6"/>
                  </a:lnTo>
                  <a:lnTo>
                    <a:pt x="642" y="11"/>
                  </a:lnTo>
                  <a:lnTo>
                    <a:pt x="677" y="11"/>
                  </a:lnTo>
                  <a:lnTo>
                    <a:pt x="683" y="40"/>
                  </a:lnTo>
                  <a:lnTo>
                    <a:pt x="700" y="64"/>
                  </a:lnTo>
                  <a:lnTo>
                    <a:pt x="741" y="139"/>
                  </a:lnTo>
                  <a:lnTo>
                    <a:pt x="770" y="179"/>
                  </a:lnTo>
                  <a:lnTo>
                    <a:pt x="781" y="191"/>
                  </a:lnTo>
                  <a:lnTo>
                    <a:pt x="799" y="214"/>
                  </a:lnTo>
                  <a:lnTo>
                    <a:pt x="799" y="226"/>
                  </a:lnTo>
                  <a:lnTo>
                    <a:pt x="810" y="255"/>
                  </a:lnTo>
                  <a:lnTo>
                    <a:pt x="816" y="278"/>
                  </a:lnTo>
                  <a:lnTo>
                    <a:pt x="833" y="301"/>
                  </a:lnTo>
                  <a:lnTo>
                    <a:pt x="851" y="330"/>
                  </a:lnTo>
                  <a:lnTo>
                    <a:pt x="909" y="405"/>
                  </a:lnTo>
                  <a:lnTo>
                    <a:pt x="914" y="422"/>
                  </a:lnTo>
                  <a:lnTo>
                    <a:pt x="938" y="509"/>
                  </a:lnTo>
                  <a:lnTo>
                    <a:pt x="943" y="567"/>
                  </a:lnTo>
                  <a:lnTo>
                    <a:pt x="938" y="561"/>
                  </a:lnTo>
                  <a:lnTo>
                    <a:pt x="938" y="590"/>
                  </a:lnTo>
                  <a:lnTo>
                    <a:pt x="926" y="613"/>
                  </a:lnTo>
                  <a:lnTo>
                    <a:pt x="920" y="631"/>
                  </a:lnTo>
                  <a:lnTo>
                    <a:pt x="909" y="648"/>
                  </a:lnTo>
                  <a:lnTo>
                    <a:pt x="903" y="648"/>
                  </a:lnTo>
                  <a:lnTo>
                    <a:pt x="868" y="677"/>
                  </a:lnTo>
                  <a:lnTo>
                    <a:pt x="845" y="677"/>
                  </a:lnTo>
                  <a:lnTo>
                    <a:pt x="839" y="683"/>
                  </a:lnTo>
                  <a:lnTo>
                    <a:pt x="816" y="683"/>
                  </a:lnTo>
                  <a:lnTo>
                    <a:pt x="799" y="677"/>
                  </a:lnTo>
                  <a:lnTo>
                    <a:pt x="804" y="666"/>
                  </a:lnTo>
                  <a:lnTo>
                    <a:pt x="810" y="671"/>
                  </a:lnTo>
                  <a:lnTo>
                    <a:pt x="833" y="671"/>
                  </a:lnTo>
                  <a:lnTo>
                    <a:pt x="816" y="654"/>
                  </a:lnTo>
                  <a:lnTo>
                    <a:pt x="822" y="642"/>
                  </a:lnTo>
                  <a:lnTo>
                    <a:pt x="833" y="631"/>
                  </a:lnTo>
                  <a:lnTo>
                    <a:pt x="822" y="631"/>
                  </a:lnTo>
                  <a:lnTo>
                    <a:pt x="822" y="619"/>
                  </a:lnTo>
                  <a:lnTo>
                    <a:pt x="828" y="613"/>
                  </a:lnTo>
                  <a:lnTo>
                    <a:pt x="816" y="602"/>
                  </a:lnTo>
                  <a:lnTo>
                    <a:pt x="775" y="596"/>
                  </a:lnTo>
                  <a:lnTo>
                    <a:pt x="729" y="573"/>
                  </a:lnTo>
                  <a:lnTo>
                    <a:pt x="712" y="538"/>
                  </a:lnTo>
                  <a:lnTo>
                    <a:pt x="712" y="486"/>
                  </a:lnTo>
                  <a:lnTo>
                    <a:pt x="700" y="503"/>
                  </a:lnTo>
                  <a:lnTo>
                    <a:pt x="694" y="509"/>
                  </a:lnTo>
                  <a:lnTo>
                    <a:pt x="689" y="509"/>
                  </a:lnTo>
                  <a:lnTo>
                    <a:pt x="677" y="463"/>
                  </a:lnTo>
                  <a:lnTo>
                    <a:pt x="689" y="457"/>
                  </a:lnTo>
                  <a:lnTo>
                    <a:pt x="689" y="434"/>
                  </a:lnTo>
                  <a:lnTo>
                    <a:pt x="683" y="446"/>
                  </a:lnTo>
                  <a:lnTo>
                    <a:pt x="677" y="451"/>
                  </a:lnTo>
                  <a:lnTo>
                    <a:pt x="654" y="451"/>
                  </a:lnTo>
                  <a:lnTo>
                    <a:pt x="665" y="469"/>
                  </a:lnTo>
                  <a:lnTo>
                    <a:pt x="654" y="475"/>
                  </a:lnTo>
                  <a:lnTo>
                    <a:pt x="631" y="451"/>
                  </a:lnTo>
                  <a:lnTo>
                    <a:pt x="631" y="463"/>
                  </a:lnTo>
                  <a:lnTo>
                    <a:pt x="613" y="428"/>
                  </a:lnTo>
                  <a:lnTo>
                    <a:pt x="602" y="411"/>
                  </a:lnTo>
                  <a:lnTo>
                    <a:pt x="590" y="411"/>
                  </a:lnTo>
                  <a:lnTo>
                    <a:pt x="608" y="393"/>
                  </a:lnTo>
                  <a:lnTo>
                    <a:pt x="619" y="376"/>
                  </a:lnTo>
                  <a:lnTo>
                    <a:pt x="619" y="359"/>
                  </a:lnTo>
                  <a:lnTo>
                    <a:pt x="625" y="353"/>
                  </a:lnTo>
                  <a:lnTo>
                    <a:pt x="625" y="347"/>
                  </a:lnTo>
                  <a:lnTo>
                    <a:pt x="608" y="336"/>
                  </a:lnTo>
                  <a:lnTo>
                    <a:pt x="608" y="359"/>
                  </a:lnTo>
                  <a:lnTo>
                    <a:pt x="596" y="347"/>
                  </a:lnTo>
                  <a:lnTo>
                    <a:pt x="590" y="347"/>
                  </a:lnTo>
                  <a:lnTo>
                    <a:pt x="590" y="353"/>
                  </a:lnTo>
                  <a:lnTo>
                    <a:pt x="602" y="365"/>
                  </a:lnTo>
                  <a:lnTo>
                    <a:pt x="602" y="376"/>
                  </a:lnTo>
                  <a:lnTo>
                    <a:pt x="596" y="376"/>
                  </a:lnTo>
                  <a:lnTo>
                    <a:pt x="590" y="382"/>
                  </a:lnTo>
                  <a:lnTo>
                    <a:pt x="584" y="382"/>
                  </a:lnTo>
                  <a:lnTo>
                    <a:pt x="573" y="347"/>
                  </a:lnTo>
                  <a:lnTo>
                    <a:pt x="573" y="278"/>
                  </a:lnTo>
                  <a:lnTo>
                    <a:pt x="561" y="231"/>
                  </a:lnTo>
                  <a:lnTo>
                    <a:pt x="544" y="214"/>
                  </a:lnTo>
                  <a:lnTo>
                    <a:pt x="498" y="185"/>
                  </a:lnTo>
                  <a:lnTo>
                    <a:pt x="480" y="174"/>
                  </a:lnTo>
                  <a:lnTo>
                    <a:pt x="474" y="174"/>
                  </a:lnTo>
                  <a:lnTo>
                    <a:pt x="474" y="156"/>
                  </a:lnTo>
                  <a:lnTo>
                    <a:pt x="469" y="145"/>
                  </a:lnTo>
                  <a:lnTo>
                    <a:pt x="451" y="145"/>
                  </a:lnTo>
                  <a:lnTo>
                    <a:pt x="440" y="139"/>
                  </a:lnTo>
                  <a:lnTo>
                    <a:pt x="428" y="139"/>
                  </a:lnTo>
                  <a:lnTo>
                    <a:pt x="422" y="133"/>
                  </a:lnTo>
                  <a:lnTo>
                    <a:pt x="417" y="121"/>
                  </a:lnTo>
                  <a:lnTo>
                    <a:pt x="399" y="116"/>
                  </a:lnTo>
                  <a:lnTo>
                    <a:pt x="382" y="116"/>
                  </a:lnTo>
                  <a:lnTo>
                    <a:pt x="347" y="150"/>
                  </a:lnTo>
                  <a:lnTo>
                    <a:pt x="330" y="156"/>
                  </a:lnTo>
                  <a:lnTo>
                    <a:pt x="312" y="174"/>
                  </a:lnTo>
                  <a:lnTo>
                    <a:pt x="278" y="191"/>
                  </a:lnTo>
                  <a:lnTo>
                    <a:pt x="243" y="191"/>
                  </a:lnTo>
                  <a:lnTo>
                    <a:pt x="237" y="185"/>
                  </a:lnTo>
                  <a:lnTo>
                    <a:pt x="231" y="162"/>
                  </a:lnTo>
                  <a:lnTo>
                    <a:pt x="237" y="168"/>
                  </a:lnTo>
                  <a:lnTo>
                    <a:pt x="237" y="179"/>
                  </a:lnTo>
                  <a:lnTo>
                    <a:pt x="249" y="185"/>
                  </a:lnTo>
                  <a:lnTo>
                    <a:pt x="254" y="179"/>
                  </a:lnTo>
                  <a:lnTo>
                    <a:pt x="254" y="156"/>
                  </a:lnTo>
                  <a:lnTo>
                    <a:pt x="243" y="133"/>
                  </a:lnTo>
                  <a:lnTo>
                    <a:pt x="220" y="133"/>
                  </a:lnTo>
                  <a:lnTo>
                    <a:pt x="220" y="127"/>
                  </a:lnTo>
                  <a:lnTo>
                    <a:pt x="243" y="121"/>
                  </a:lnTo>
                  <a:lnTo>
                    <a:pt x="231" y="116"/>
                  </a:lnTo>
                  <a:lnTo>
                    <a:pt x="185" y="116"/>
                  </a:lnTo>
                  <a:lnTo>
                    <a:pt x="185" y="110"/>
                  </a:lnTo>
                  <a:lnTo>
                    <a:pt x="191" y="104"/>
                  </a:lnTo>
                  <a:lnTo>
                    <a:pt x="191" y="98"/>
                  </a:lnTo>
                  <a:lnTo>
                    <a:pt x="179" y="98"/>
                  </a:lnTo>
                  <a:lnTo>
                    <a:pt x="168" y="110"/>
                  </a:lnTo>
                  <a:lnTo>
                    <a:pt x="173" y="121"/>
                  </a:lnTo>
                  <a:lnTo>
                    <a:pt x="162" y="116"/>
                  </a:lnTo>
                  <a:lnTo>
                    <a:pt x="156" y="116"/>
                  </a:lnTo>
                  <a:lnTo>
                    <a:pt x="116" y="121"/>
                  </a:lnTo>
                  <a:lnTo>
                    <a:pt x="104" y="127"/>
                  </a:lnTo>
                  <a:lnTo>
                    <a:pt x="87" y="127"/>
                  </a:lnTo>
                  <a:lnTo>
                    <a:pt x="81" y="133"/>
                  </a:lnTo>
                  <a:lnTo>
                    <a:pt x="81" y="116"/>
                  </a:lnTo>
                  <a:lnTo>
                    <a:pt x="75" y="110"/>
                  </a:lnTo>
                  <a:lnTo>
                    <a:pt x="58" y="116"/>
                  </a:lnTo>
                  <a:lnTo>
                    <a:pt x="58" y="133"/>
                  </a:lnTo>
                  <a:lnTo>
                    <a:pt x="52" y="139"/>
                  </a:lnTo>
                  <a:lnTo>
                    <a:pt x="11" y="145"/>
                  </a:lnTo>
                  <a:lnTo>
                    <a:pt x="6" y="145"/>
                  </a:lnTo>
                  <a:close/>
                </a:path>
              </a:pathLst>
            </a:custGeom>
            <a:solidFill>
              <a:schemeClr val="bg1"/>
            </a:solidFill>
            <a:ln w="0">
              <a:solidFill>
                <a:srgbClr val="000000"/>
              </a:solidFill>
              <a:prstDash val="solid"/>
              <a:round/>
              <a:headEnd/>
              <a:tailEnd/>
            </a:ln>
          </p:spPr>
          <p:txBody>
            <a:bodyPr/>
            <a:lstStyle/>
            <a:p>
              <a:endParaRPr lang="en-US"/>
            </a:p>
          </p:txBody>
        </p:sp>
        <p:sp>
          <p:nvSpPr>
            <p:cNvPr id="3130" name="Freeform 60"/>
            <p:cNvSpPr>
              <a:spLocks/>
            </p:cNvSpPr>
            <p:nvPr/>
          </p:nvSpPr>
          <p:spPr bwMode="auto">
            <a:xfrm>
              <a:off x="788988" y="1541463"/>
              <a:ext cx="1128712" cy="969962"/>
            </a:xfrm>
            <a:custGeom>
              <a:avLst/>
              <a:gdLst>
                <a:gd name="T0" fmla="*/ 0 w 764"/>
                <a:gd name="T1" fmla="*/ 530927 h 665"/>
                <a:gd name="T2" fmla="*/ 33980 w 764"/>
                <a:gd name="T3" fmla="*/ 506131 h 665"/>
                <a:gd name="T4" fmla="*/ 85688 w 764"/>
                <a:gd name="T5" fmla="*/ 463831 h 665"/>
                <a:gd name="T6" fmla="*/ 110803 w 764"/>
                <a:gd name="T7" fmla="*/ 396736 h 665"/>
                <a:gd name="T8" fmla="*/ 119667 w 764"/>
                <a:gd name="T9" fmla="*/ 336934 h 665"/>
                <a:gd name="T10" fmla="*/ 171375 w 764"/>
                <a:gd name="T11" fmla="*/ 243584 h 665"/>
                <a:gd name="T12" fmla="*/ 205355 w 764"/>
                <a:gd name="T13" fmla="*/ 185241 h 665"/>
                <a:gd name="T14" fmla="*/ 230470 w 764"/>
                <a:gd name="T15" fmla="*/ 176489 h 665"/>
                <a:gd name="T16" fmla="*/ 248198 w 764"/>
                <a:gd name="T17" fmla="*/ 160445 h 665"/>
                <a:gd name="T18" fmla="*/ 239334 w 764"/>
                <a:gd name="T19" fmla="*/ 134190 h 665"/>
                <a:gd name="T20" fmla="*/ 230470 w 764"/>
                <a:gd name="T21" fmla="*/ 109394 h 665"/>
                <a:gd name="T22" fmla="*/ 248198 w 764"/>
                <a:gd name="T23" fmla="*/ 58344 h 665"/>
                <a:gd name="T24" fmla="*/ 273314 w 764"/>
                <a:gd name="T25" fmla="*/ 0 h 665"/>
                <a:gd name="T26" fmla="*/ 307293 w 764"/>
                <a:gd name="T27" fmla="*/ 7293 h 665"/>
                <a:gd name="T28" fmla="*/ 325022 w 764"/>
                <a:gd name="T29" fmla="*/ 33548 h 665"/>
                <a:gd name="T30" fmla="*/ 350137 w 764"/>
                <a:gd name="T31" fmla="*/ 42299 h 665"/>
                <a:gd name="T32" fmla="*/ 367866 w 764"/>
                <a:gd name="T33" fmla="*/ 109394 h 665"/>
                <a:gd name="T34" fmla="*/ 385594 w 764"/>
                <a:gd name="T35" fmla="*/ 160445 h 665"/>
                <a:gd name="T36" fmla="*/ 419574 w 764"/>
                <a:gd name="T37" fmla="*/ 185241 h 665"/>
                <a:gd name="T38" fmla="*/ 469804 w 764"/>
                <a:gd name="T39" fmla="*/ 176489 h 665"/>
                <a:gd name="T40" fmla="*/ 512648 w 764"/>
                <a:gd name="T41" fmla="*/ 167738 h 665"/>
                <a:gd name="T42" fmla="*/ 521512 w 764"/>
                <a:gd name="T43" fmla="*/ 176489 h 665"/>
                <a:gd name="T44" fmla="*/ 582084 w 764"/>
                <a:gd name="T45" fmla="*/ 185241 h 665"/>
                <a:gd name="T46" fmla="*/ 616064 w 764"/>
                <a:gd name="T47" fmla="*/ 201285 h 665"/>
                <a:gd name="T48" fmla="*/ 650044 w 764"/>
                <a:gd name="T49" fmla="*/ 218788 h 665"/>
                <a:gd name="T50" fmla="*/ 744595 w 764"/>
                <a:gd name="T51" fmla="*/ 236291 h 665"/>
                <a:gd name="T52" fmla="*/ 787439 w 764"/>
                <a:gd name="T53" fmla="*/ 243584 h 665"/>
                <a:gd name="T54" fmla="*/ 812555 w 764"/>
                <a:gd name="T55" fmla="*/ 227540 h 665"/>
                <a:gd name="T56" fmla="*/ 830283 w 764"/>
                <a:gd name="T57" fmla="*/ 218788 h 665"/>
                <a:gd name="T58" fmla="*/ 889378 w 764"/>
                <a:gd name="T59" fmla="*/ 243584 h 665"/>
                <a:gd name="T60" fmla="*/ 992794 w 764"/>
                <a:gd name="T61" fmla="*/ 252336 h 665"/>
                <a:gd name="T62" fmla="*/ 1085868 w 764"/>
                <a:gd name="T63" fmla="*/ 269839 h 665"/>
                <a:gd name="T64" fmla="*/ 1112461 w 764"/>
                <a:gd name="T65" fmla="*/ 278591 h 665"/>
                <a:gd name="T66" fmla="*/ 1128712 w 764"/>
                <a:gd name="T67" fmla="*/ 303387 h 665"/>
                <a:gd name="T68" fmla="*/ 1119848 w 764"/>
                <a:gd name="T69" fmla="*/ 379233 h 665"/>
                <a:gd name="T70" fmla="*/ 1103597 w 764"/>
                <a:gd name="T71" fmla="*/ 404029 h 665"/>
                <a:gd name="T72" fmla="*/ 1009045 w 764"/>
                <a:gd name="T73" fmla="*/ 506131 h 665"/>
                <a:gd name="T74" fmla="*/ 992794 w 764"/>
                <a:gd name="T75" fmla="*/ 599480 h 665"/>
                <a:gd name="T76" fmla="*/ 1000181 w 764"/>
                <a:gd name="T77" fmla="*/ 666575 h 665"/>
                <a:gd name="T78" fmla="*/ 539241 w 764"/>
                <a:gd name="T79" fmla="*/ 878071 h 665"/>
                <a:gd name="T80" fmla="*/ 0 w 764"/>
                <a:gd name="T81" fmla="*/ 733670 h 6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64"/>
                <a:gd name="T124" fmla="*/ 0 h 665"/>
                <a:gd name="T125" fmla="*/ 764 w 764"/>
                <a:gd name="T126" fmla="*/ 665 h 6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64" h="665">
                  <a:moveTo>
                    <a:pt x="0" y="503"/>
                  </a:moveTo>
                  <a:lnTo>
                    <a:pt x="0" y="364"/>
                  </a:lnTo>
                  <a:lnTo>
                    <a:pt x="12" y="358"/>
                  </a:lnTo>
                  <a:lnTo>
                    <a:pt x="23" y="347"/>
                  </a:lnTo>
                  <a:lnTo>
                    <a:pt x="35" y="341"/>
                  </a:lnTo>
                  <a:lnTo>
                    <a:pt x="58" y="318"/>
                  </a:lnTo>
                  <a:lnTo>
                    <a:pt x="64" y="295"/>
                  </a:lnTo>
                  <a:lnTo>
                    <a:pt x="75" y="272"/>
                  </a:lnTo>
                  <a:lnTo>
                    <a:pt x="81" y="266"/>
                  </a:lnTo>
                  <a:lnTo>
                    <a:pt x="81" y="231"/>
                  </a:lnTo>
                  <a:lnTo>
                    <a:pt x="87" y="225"/>
                  </a:lnTo>
                  <a:lnTo>
                    <a:pt x="116" y="167"/>
                  </a:lnTo>
                  <a:lnTo>
                    <a:pt x="127" y="150"/>
                  </a:lnTo>
                  <a:lnTo>
                    <a:pt x="139" y="127"/>
                  </a:lnTo>
                  <a:lnTo>
                    <a:pt x="145" y="121"/>
                  </a:lnTo>
                  <a:lnTo>
                    <a:pt x="156" y="121"/>
                  </a:lnTo>
                  <a:lnTo>
                    <a:pt x="156" y="115"/>
                  </a:lnTo>
                  <a:lnTo>
                    <a:pt x="168" y="110"/>
                  </a:lnTo>
                  <a:lnTo>
                    <a:pt x="168" y="104"/>
                  </a:lnTo>
                  <a:lnTo>
                    <a:pt x="162" y="92"/>
                  </a:lnTo>
                  <a:lnTo>
                    <a:pt x="156" y="86"/>
                  </a:lnTo>
                  <a:lnTo>
                    <a:pt x="156" y="75"/>
                  </a:lnTo>
                  <a:lnTo>
                    <a:pt x="162" y="63"/>
                  </a:lnTo>
                  <a:lnTo>
                    <a:pt x="168" y="40"/>
                  </a:lnTo>
                  <a:lnTo>
                    <a:pt x="180" y="23"/>
                  </a:lnTo>
                  <a:lnTo>
                    <a:pt x="185" y="0"/>
                  </a:lnTo>
                  <a:lnTo>
                    <a:pt x="197" y="0"/>
                  </a:lnTo>
                  <a:lnTo>
                    <a:pt x="208" y="5"/>
                  </a:lnTo>
                  <a:lnTo>
                    <a:pt x="214" y="17"/>
                  </a:lnTo>
                  <a:lnTo>
                    <a:pt x="220" y="23"/>
                  </a:lnTo>
                  <a:lnTo>
                    <a:pt x="226" y="23"/>
                  </a:lnTo>
                  <a:lnTo>
                    <a:pt x="237" y="29"/>
                  </a:lnTo>
                  <a:lnTo>
                    <a:pt x="249" y="46"/>
                  </a:lnTo>
                  <a:lnTo>
                    <a:pt x="249" y="75"/>
                  </a:lnTo>
                  <a:lnTo>
                    <a:pt x="255" y="104"/>
                  </a:lnTo>
                  <a:lnTo>
                    <a:pt x="261" y="110"/>
                  </a:lnTo>
                  <a:lnTo>
                    <a:pt x="266" y="121"/>
                  </a:lnTo>
                  <a:lnTo>
                    <a:pt x="284" y="127"/>
                  </a:lnTo>
                  <a:lnTo>
                    <a:pt x="307" y="127"/>
                  </a:lnTo>
                  <a:lnTo>
                    <a:pt x="318" y="121"/>
                  </a:lnTo>
                  <a:lnTo>
                    <a:pt x="330" y="121"/>
                  </a:lnTo>
                  <a:lnTo>
                    <a:pt x="347" y="115"/>
                  </a:lnTo>
                  <a:lnTo>
                    <a:pt x="353" y="115"/>
                  </a:lnTo>
                  <a:lnTo>
                    <a:pt x="353" y="121"/>
                  </a:lnTo>
                  <a:lnTo>
                    <a:pt x="376" y="127"/>
                  </a:lnTo>
                  <a:lnTo>
                    <a:pt x="394" y="127"/>
                  </a:lnTo>
                  <a:lnTo>
                    <a:pt x="400" y="133"/>
                  </a:lnTo>
                  <a:lnTo>
                    <a:pt x="417" y="138"/>
                  </a:lnTo>
                  <a:lnTo>
                    <a:pt x="428" y="150"/>
                  </a:lnTo>
                  <a:lnTo>
                    <a:pt x="440" y="150"/>
                  </a:lnTo>
                  <a:lnTo>
                    <a:pt x="452" y="162"/>
                  </a:lnTo>
                  <a:lnTo>
                    <a:pt x="504" y="162"/>
                  </a:lnTo>
                  <a:lnTo>
                    <a:pt x="521" y="167"/>
                  </a:lnTo>
                  <a:lnTo>
                    <a:pt x="533" y="167"/>
                  </a:lnTo>
                  <a:lnTo>
                    <a:pt x="538" y="162"/>
                  </a:lnTo>
                  <a:lnTo>
                    <a:pt x="550" y="156"/>
                  </a:lnTo>
                  <a:lnTo>
                    <a:pt x="556" y="156"/>
                  </a:lnTo>
                  <a:lnTo>
                    <a:pt x="562" y="150"/>
                  </a:lnTo>
                  <a:lnTo>
                    <a:pt x="567" y="156"/>
                  </a:lnTo>
                  <a:lnTo>
                    <a:pt x="602" y="167"/>
                  </a:lnTo>
                  <a:lnTo>
                    <a:pt x="660" y="167"/>
                  </a:lnTo>
                  <a:lnTo>
                    <a:pt x="672" y="173"/>
                  </a:lnTo>
                  <a:lnTo>
                    <a:pt x="718" y="185"/>
                  </a:lnTo>
                  <a:lnTo>
                    <a:pt x="735" y="185"/>
                  </a:lnTo>
                  <a:lnTo>
                    <a:pt x="741" y="191"/>
                  </a:lnTo>
                  <a:lnTo>
                    <a:pt x="753" y="191"/>
                  </a:lnTo>
                  <a:lnTo>
                    <a:pt x="753" y="196"/>
                  </a:lnTo>
                  <a:lnTo>
                    <a:pt x="764" y="208"/>
                  </a:lnTo>
                  <a:lnTo>
                    <a:pt x="764" y="237"/>
                  </a:lnTo>
                  <a:lnTo>
                    <a:pt x="758" y="260"/>
                  </a:lnTo>
                  <a:lnTo>
                    <a:pt x="753" y="266"/>
                  </a:lnTo>
                  <a:lnTo>
                    <a:pt x="747" y="277"/>
                  </a:lnTo>
                  <a:lnTo>
                    <a:pt x="695" y="329"/>
                  </a:lnTo>
                  <a:lnTo>
                    <a:pt x="683" y="347"/>
                  </a:lnTo>
                  <a:lnTo>
                    <a:pt x="677" y="364"/>
                  </a:lnTo>
                  <a:lnTo>
                    <a:pt x="672" y="411"/>
                  </a:lnTo>
                  <a:lnTo>
                    <a:pt x="677" y="422"/>
                  </a:lnTo>
                  <a:lnTo>
                    <a:pt x="677" y="457"/>
                  </a:lnTo>
                  <a:lnTo>
                    <a:pt x="614" y="665"/>
                  </a:lnTo>
                  <a:lnTo>
                    <a:pt x="365" y="602"/>
                  </a:lnTo>
                  <a:lnTo>
                    <a:pt x="12" y="509"/>
                  </a:lnTo>
                  <a:lnTo>
                    <a:pt x="0" y="503"/>
                  </a:lnTo>
                  <a:close/>
                </a:path>
              </a:pathLst>
            </a:custGeom>
            <a:solidFill>
              <a:schemeClr val="accent6">
                <a:lumMod val="40000"/>
                <a:lumOff val="60000"/>
              </a:schemeClr>
            </a:solidFill>
            <a:ln w="0">
              <a:solidFill>
                <a:srgbClr val="000000"/>
              </a:solidFill>
              <a:prstDash val="solid"/>
              <a:round/>
              <a:headEnd/>
              <a:tailEnd/>
            </a:ln>
          </p:spPr>
          <p:txBody>
            <a:bodyPr/>
            <a:lstStyle/>
            <a:p>
              <a:endParaRPr lang="en-US"/>
            </a:p>
          </p:txBody>
        </p:sp>
        <p:sp>
          <p:nvSpPr>
            <p:cNvPr id="3131" name="Freeform 61"/>
            <p:cNvSpPr>
              <a:spLocks/>
            </p:cNvSpPr>
            <p:nvPr/>
          </p:nvSpPr>
          <p:spPr bwMode="auto">
            <a:xfrm>
              <a:off x="1695450" y="1262063"/>
              <a:ext cx="871538" cy="1401762"/>
            </a:xfrm>
            <a:custGeom>
              <a:avLst/>
              <a:gdLst>
                <a:gd name="T0" fmla="*/ 187602 w 590"/>
                <a:gd name="T1" fmla="*/ 473095 h 960"/>
                <a:gd name="T2" fmla="*/ 178739 w 590"/>
                <a:gd name="T3" fmla="*/ 522740 h 960"/>
                <a:gd name="T4" fmla="*/ 187602 w 590"/>
                <a:gd name="T5" fmla="*/ 557784 h 960"/>
                <a:gd name="T6" fmla="*/ 221577 w 590"/>
                <a:gd name="T7" fmla="*/ 582607 h 960"/>
                <a:gd name="T8" fmla="*/ 205328 w 590"/>
                <a:gd name="T9" fmla="*/ 667297 h 960"/>
                <a:gd name="T10" fmla="*/ 153627 w 590"/>
                <a:gd name="T11" fmla="*/ 725704 h 960"/>
                <a:gd name="T12" fmla="*/ 119652 w 590"/>
                <a:gd name="T13" fmla="*/ 759288 h 960"/>
                <a:gd name="T14" fmla="*/ 101926 w 590"/>
                <a:gd name="T15" fmla="*/ 785571 h 960"/>
                <a:gd name="T16" fmla="*/ 93063 w 590"/>
                <a:gd name="T17" fmla="*/ 836677 h 960"/>
                <a:gd name="T18" fmla="*/ 93063 w 590"/>
                <a:gd name="T19" fmla="*/ 895084 h 960"/>
                <a:gd name="T20" fmla="*/ 76814 w 590"/>
                <a:gd name="T21" fmla="*/ 988534 h 960"/>
                <a:gd name="T22" fmla="*/ 76814 w 590"/>
                <a:gd name="T23" fmla="*/ 1267427 h 960"/>
                <a:gd name="T24" fmla="*/ 426906 w 590"/>
                <a:gd name="T25" fmla="*/ 1343355 h 960"/>
                <a:gd name="T26" fmla="*/ 803588 w 590"/>
                <a:gd name="T27" fmla="*/ 1401762 h 960"/>
                <a:gd name="T28" fmla="*/ 812451 w 590"/>
                <a:gd name="T29" fmla="*/ 1343355 h 960"/>
                <a:gd name="T30" fmla="*/ 828700 w 590"/>
                <a:gd name="T31" fmla="*/ 1241143 h 960"/>
                <a:gd name="T32" fmla="*/ 837563 w 590"/>
                <a:gd name="T33" fmla="*/ 1165215 h 960"/>
                <a:gd name="T34" fmla="*/ 862675 w 590"/>
                <a:gd name="T35" fmla="*/ 1022118 h 960"/>
                <a:gd name="T36" fmla="*/ 871538 w 590"/>
                <a:gd name="T37" fmla="*/ 962251 h 960"/>
                <a:gd name="T38" fmla="*/ 855289 w 590"/>
                <a:gd name="T39" fmla="*/ 971012 h 960"/>
                <a:gd name="T40" fmla="*/ 846426 w 590"/>
                <a:gd name="T41" fmla="*/ 954950 h 960"/>
                <a:gd name="T42" fmla="*/ 812451 w 590"/>
                <a:gd name="T43" fmla="*/ 928667 h 960"/>
                <a:gd name="T44" fmla="*/ 776998 w 590"/>
                <a:gd name="T45" fmla="*/ 937428 h 960"/>
                <a:gd name="T46" fmla="*/ 743023 w 590"/>
                <a:gd name="T47" fmla="*/ 919906 h 960"/>
                <a:gd name="T48" fmla="*/ 700185 w 590"/>
                <a:gd name="T49" fmla="*/ 928667 h 960"/>
                <a:gd name="T50" fmla="*/ 649960 w 590"/>
                <a:gd name="T51" fmla="*/ 912606 h 960"/>
                <a:gd name="T52" fmla="*/ 615985 w 590"/>
                <a:gd name="T53" fmla="*/ 895084 h 960"/>
                <a:gd name="T54" fmla="*/ 598259 w 590"/>
                <a:gd name="T55" fmla="*/ 879022 h 960"/>
                <a:gd name="T56" fmla="*/ 580533 w 590"/>
                <a:gd name="T57" fmla="*/ 810394 h 960"/>
                <a:gd name="T58" fmla="*/ 564284 w 590"/>
                <a:gd name="T59" fmla="*/ 785571 h 960"/>
                <a:gd name="T60" fmla="*/ 537695 w 590"/>
                <a:gd name="T61" fmla="*/ 734465 h 960"/>
                <a:gd name="T62" fmla="*/ 512582 w 590"/>
                <a:gd name="T63" fmla="*/ 700881 h 960"/>
                <a:gd name="T64" fmla="*/ 487470 w 590"/>
                <a:gd name="T65" fmla="*/ 709642 h 960"/>
                <a:gd name="T66" fmla="*/ 460881 w 590"/>
                <a:gd name="T67" fmla="*/ 676058 h 960"/>
                <a:gd name="T68" fmla="*/ 494856 w 590"/>
                <a:gd name="T69" fmla="*/ 573846 h 960"/>
                <a:gd name="T70" fmla="*/ 503719 w 590"/>
                <a:gd name="T71" fmla="*/ 540262 h 960"/>
                <a:gd name="T72" fmla="*/ 460881 w 590"/>
                <a:gd name="T73" fmla="*/ 506679 h 960"/>
                <a:gd name="T74" fmla="*/ 444632 w 590"/>
                <a:gd name="T75" fmla="*/ 455573 h 960"/>
                <a:gd name="T76" fmla="*/ 435769 w 590"/>
                <a:gd name="T77" fmla="*/ 421989 h 960"/>
                <a:gd name="T78" fmla="*/ 418043 w 590"/>
                <a:gd name="T79" fmla="*/ 397166 h 960"/>
                <a:gd name="T80" fmla="*/ 401794 w 590"/>
                <a:gd name="T81" fmla="*/ 370883 h 960"/>
                <a:gd name="T82" fmla="*/ 392931 w 590"/>
                <a:gd name="T83" fmla="*/ 303715 h 960"/>
                <a:gd name="T84" fmla="*/ 435769 w 590"/>
                <a:gd name="T85" fmla="*/ 16062 h 960"/>
                <a:gd name="T86" fmla="*/ 324980 w 590"/>
                <a:gd name="T87" fmla="*/ 0 h 9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0"/>
                <a:gd name="T133" fmla="*/ 0 h 960"/>
                <a:gd name="T134" fmla="*/ 590 w 590"/>
                <a:gd name="T135" fmla="*/ 960 h 9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0" h="960">
                  <a:moveTo>
                    <a:pt x="214" y="0"/>
                  </a:moveTo>
                  <a:lnTo>
                    <a:pt x="127" y="324"/>
                  </a:lnTo>
                  <a:lnTo>
                    <a:pt x="127" y="335"/>
                  </a:lnTo>
                  <a:lnTo>
                    <a:pt x="121" y="358"/>
                  </a:lnTo>
                  <a:lnTo>
                    <a:pt x="121" y="376"/>
                  </a:lnTo>
                  <a:lnTo>
                    <a:pt x="127" y="382"/>
                  </a:lnTo>
                  <a:lnTo>
                    <a:pt x="139" y="387"/>
                  </a:lnTo>
                  <a:lnTo>
                    <a:pt x="150" y="399"/>
                  </a:lnTo>
                  <a:lnTo>
                    <a:pt x="150" y="434"/>
                  </a:lnTo>
                  <a:lnTo>
                    <a:pt x="139" y="457"/>
                  </a:lnTo>
                  <a:lnTo>
                    <a:pt x="115" y="486"/>
                  </a:lnTo>
                  <a:lnTo>
                    <a:pt x="104" y="497"/>
                  </a:lnTo>
                  <a:lnTo>
                    <a:pt x="92" y="515"/>
                  </a:lnTo>
                  <a:lnTo>
                    <a:pt x="81" y="520"/>
                  </a:lnTo>
                  <a:lnTo>
                    <a:pt x="75" y="532"/>
                  </a:lnTo>
                  <a:lnTo>
                    <a:pt x="69" y="538"/>
                  </a:lnTo>
                  <a:lnTo>
                    <a:pt x="63" y="555"/>
                  </a:lnTo>
                  <a:lnTo>
                    <a:pt x="63" y="573"/>
                  </a:lnTo>
                  <a:lnTo>
                    <a:pt x="58" y="602"/>
                  </a:lnTo>
                  <a:lnTo>
                    <a:pt x="63" y="613"/>
                  </a:lnTo>
                  <a:lnTo>
                    <a:pt x="63" y="648"/>
                  </a:lnTo>
                  <a:lnTo>
                    <a:pt x="52" y="677"/>
                  </a:lnTo>
                  <a:lnTo>
                    <a:pt x="0" y="856"/>
                  </a:lnTo>
                  <a:lnTo>
                    <a:pt x="52" y="868"/>
                  </a:lnTo>
                  <a:lnTo>
                    <a:pt x="168" y="897"/>
                  </a:lnTo>
                  <a:lnTo>
                    <a:pt x="289" y="920"/>
                  </a:lnTo>
                  <a:lnTo>
                    <a:pt x="480" y="949"/>
                  </a:lnTo>
                  <a:lnTo>
                    <a:pt x="544" y="960"/>
                  </a:lnTo>
                  <a:lnTo>
                    <a:pt x="544" y="937"/>
                  </a:lnTo>
                  <a:lnTo>
                    <a:pt x="550" y="920"/>
                  </a:lnTo>
                  <a:lnTo>
                    <a:pt x="550" y="897"/>
                  </a:lnTo>
                  <a:lnTo>
                    <a:pt x="561" y="850"/>
                  </a:lnTo>
                  <a:lnTo>
                    <a:pt x="561" y="833"/>
                  </a:lnTo>
                  <a:lnTo>
                    <a:pt x="567" y="798"/>
                  </a:lnTo>
                  <a:lnTo>
                    <a:pt x="573" y="769"/>
                  </a:lnTo>
                  <a:lnTo>
                    <a:pt x="584" y="700"/>
                  </a:lnTo>
                  <a:lnTo>
                    <a:pt x="590" y="683"/>
                  </a:lnTo>
                  <a:lnTo>
                    <a:pt x="590" y="659"/>
                  </a:lnTo>
                  <a:lnTo>
                    <a:pt x="584" y="665"/>
                  </a:lnTo>
                  <a:lnTo>
                    <a:pt x="579" y="665"/>
                  </a:lnTo>
                  <a:lnTo>
                    <a:pt x="579" y="659"/>
                  </a:lnTo>
                  <a:lnTo>
                    <a:pt x="573" y="654"/>
                  </a:lnTo>
                  <a:lnTo>
                    <a:pt x="561" y="648"/>
                  </a:lnTo>
                  <a:lnTo>
                    <a:pt x="550" y="636"/>
                  </a:lnTo>
                  <a:lnTo>
                    <a:pt x="532" y="636"/>
                  </a:lnTo>
                  <a:lnTo>
                    <a:pt x="526" y="642"/>
                  </a:lnTo>
                  <a:lnTo>
                    <a:pt x="509" y="636"/>
                  </a:lnTo>
                  <a:lnTo>
                    <a:pt x="503" y="630"/>
                  </a:lnTo>
                  <a:lnTo>
                    <a:pt x="480" y="630"/>
                  </a:lnTo>
                  <a:lnTo>
                    <a:pt x="474" y="636"/>
                  </a:lnTo>
                  <a:lnTo>
                    <a:pt x="457" y="636"/>
                  </a:lnTo>
                  <a:lnTo>
                    <a:pt x="440" y="625"/>
                  </a:lnTo>
                  <a:lnTo>
                    <a:pt x="428" y="613"/>
                  </a:lnTo>
                  <a:lnTo>
                    <a:pt x="417" y="613"/>
                  </a:lnTo>
                  <a:lnTo>
                    <a:pt x="405" y="607"/>
                  </a:lnTo>
                  <a:lnTo>
                    <a:pt x="405" y="602"/>
                  </a:lnTo>
                  <a:lnTo>
                    <a:pt x="393" y="567"/>
                  </a:lnTo>
                  <a:lnTo>
                    <a:pt x="393" y="555"/>
                  </a:lnTo>
                  <a:lnTo>
                    <a:pt x="388" y="549"/>
                  </a:lnTo>
                  <a:lnTo>
                    <a:pt x="382" y="538"/>
                  </a:lnTo>
                  <a:lnTo>
                    <a:pt x="370" y="526"/>
                  </a:lnTo>
                  <a:lnTo>
                    <a:pt x="364" y="503"/>
                  </a:lnTo>
                  <a:lnTo>
                    <a:pt x="359" y="492"/>
                  </a:lnTo>
                  <a:lnTo>
                    <a:pt x="347" y="480"/>
                  </a:lnTo>
                  <a:lnTo>
                    <a:pt x="335" y="486"/>
                  </a:lnTo>
                  <a:lnTo>
                    <a:pt x="330" y="486"/>
                  </a:lnTo>
                  <a:lnTo>
                    <a:pt x="324" y="474"/>
                  </a:lnTo>
                  <a:lnTo>
                    <a:pt x="312" y="463"/>
                  </a:lnTo>
                  <a:lnTo>
                    <a:pt x="312" y="416"/>
                  </a:lnTo>
                  <a:lnTo>
                    <a:pt x="335" y="393"/>
                  </a:lnTo>
                  <a:lnTo>
                    <a:pt x="341" y="376"/>
                  </a:lnTo>
                  <a:lnTo>
                    <a:pt x="341" y="370"/>
                  </a:lnTo>
                  <a:lnTo>
                    <a:pt x="318" y="347"/>
                  </a:lnTo>
                  <a:lnTo>
                    <a:pt x="312" y="347"/>
                  </a:lnTo>
                  <a:lnTo>
                    <a:pt x="307" y="341"/>
                  </a:lnTo>
                  <a:lnTo>
                    <a:pt x="301" y="312"/>
                  </a:lnTo>
                  <a:lnTo>
                    <a:pt x="295" y="306"/>
                  </a:lnTo>
                  <a:lnTo>
                    <a:pt x="295" y="289"/>
                  </a:lnTo>
                  <a:lnTo>
                    <a:pt x="289" y="277"/>
                  </a:lnTo>
                  <a:lnTo>
                    <a:pt x="283" y="272"/>
                  </a:lnTo>
                  <a:lnTo>
                    <a:pt x="283" y="266"/>
                  </a:lnTo>
                  <a:lnTo>
                    <a:pt x="272" y="254"/>
                  </a:lnTo>
                  <a:lnTo>
                    <a:pt x="272" y="220"/>
                  </a:lnTo>
                  <a:lnTo>
                    <a:pt x="266" y="208"/>
                  </a:lnTo>
                  <a:lnTo>
                    <a:pt x="266" y="179"/>
                  </a:lnTo>
                  <a:lnTo>
                    <a:pt x="295" y="11"/>
                  </a:lnTo>
                  <a:lnTo>
                    <a:pt x="254" y="5"/>
                  </a:lnTo>
                  <a:lnTo>
                    <a:pt x="220" y="0"/>
                  </a:lnTo>
                  <a:lnTo>
                    <a:pt x="214" y="0"/>
                  </a:lnTo>
                  <a:close/>
                </a:path>
              </a:pathLst>
            </a:custGeom>
            <a:solidFill>
              <a:schemeClr val="bg1"/>
            </a:solidFill>
            <a:ln w="0">
              <a:solidFill>
                <a:srgbClr val="000000"/>
              </a:solidFill>
              <a:prstDash val="solid"/>
              <a:round/>
              <a:headEnd/>
              <a:tailEnd/>
            </a:ln>
          </p:spPr>
          <p:txBody>
            <a:bodyPr/>
            <a:lstStyle/>
            <a:p>
              <a:endParaRPr lang="en-US"/>
            </a:p>
          </p:txBody>
        </p:sp>
        <p:sp>
          <p:nvSpPr>
            <p:cNvPr id="3132" name="Freeform 62"/>
            <p:cNvSpPr>
              <a:spLocks/>
            </p:cNvSpPr>
            <p:nvPr/>
          </p:nvSpPr>
          <p:spPr bwMode="auto">
            <a:xfrm>
              <a:off x="1216025" y="2419350"/>
              <a:ext cx="906463" cy="1452563"/>
            </a:xfrm>
            <a:custGeom>
              <a:avLst/>
              <a:gdLst>
                <a:gd name="T0" fmla="*/ 119777 w 613"/>
                <a:gd name="T1" fmla="*/ 0 h 995"/>
                <a:gd name="T2" fmla="*/ 375598 w 613"/>
                <a:gd name="T3" fmla="*/ 67154 h 995"/>
                <a:gd name="T4" fmla="*/ 521993 w 613"/>
                <a:gd name="T5" fmla="*/ 100731 h 995"/>
                <a:gd name="T6" fmla="*/ 906463 w 613"/>
                <a:gd name="T7" fmla="*/ 185403 h 995"/>
                <a:gd name="T8" fmla="*/ 700919 w 613"/>
                <a:gd name="T9" fmla="*/ 1240883 h 995"/>
                <a:gd name="T10" fmla="*/ 692047 w 613"/>
                <a:gd name="T11" fmla="*/ 1258401 h 995"/>
                <a:gd name="T12" fmla="*/ 684653 w 613"/>
                <a:gd name="T13" fmla="*/ 1267161 h 995"/>
                <a:gd name="T14" fmla="*/ 675781 w 613"/>
                <a:gd name="T15" fmla="*/ 1267161 h 995"/>
                <a:gd name="T16" fmla="*/ 658036 w 613"/>
                <a:gd name="T17" fmla="*/ 1274460 h 995"/>
                <a:gd name="T18" fmla="*/ 641770 w 613"/>
                <a:gd name="T19" fmla="*/ 1267161 h 995"/>
                <a:gd name="T20" fmla="*/ 641770 w 613"/>
                <a:gd name="T21" fmla="*/ 1258401 h 995"/>
                <a:gd name="T22" fmla="*/ 624025 w 613"/>
                <a:gd name="T23" fmla="*/ 1240883 h 995"/>
                <a:gd name="T24" fmla="*/ 607759 w 613"/>
                <a:gd name="T25" fmla="*/ 1258401 h 995"/>
                <a:gd name="T26" fmla="*/ 598887 w 613"/>
                <a:gd name="T27" fmla="*/ 1258401 h 995"/>
                <a:gd name="T28" fmla="*/ 598887 w 613"/>
                <a:gd name="T29" fmla="*/ 1267161 h 995"/>
                <a:gd name="T30" fmla="*/ 607759 w 613"/>
                <a:gd name="T31" fmla="*/ 1291978 h 995"/>
                <a:gd name="T32" fmla="*/ 607759 w 613"/>
                <a:gd name="T33" fmla="*/ 1359132 h 995"/>
                <a:gd name="T34" fmla="*/ 598887 w 613"/>
                <a:gd name="T35" fmla="*/ 1376650 h 995"/>
                <a:gd name="T36" fmla="*/ 590014 w 613"/>
                <a:gd name="T37" fmla="*/ 1401468 h 995"/>
                <a:gd name="T38" fmla="*/ 590014 w 613"/>
                <a:gd name="T39" fmla="*/ 1452563 h 995"/>
                <a:gd name="T40" fmla="*/ 0 w 613"/>
                <a:gd name="T41" fmla="*/ 540149 h 995"/>
                <a:gd name="T42" fmla="*/ 110905 w 613"/>
                <a:gd name="T43" fmla="*/ 16058 h 995"/>
                <a:gd name="T44" fmla="*/ 119777 w 613"/>
                <a:gd name="T45" fmla="*/ 0 h 9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3"/>
                <a:gd name="T70" fmla="*/ 0 h 995"/>
                <a:gd name="T71" fmla="*/ 613 w 613"/>
                <a:gd name="T72" fmla="*/ 995 h 9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3" h="995">
                  <a:moveTo>
                    <a:pt x="81" y="0"/>
                  </a:moveTo>
                  <a:lnTo>
                    <a:pt x="254" y="46"/>
                  </a:lnTo>
                  <a:lnTo>
                    <a:pt x="353" y="69"/>
                  </a:lnTo>
                  <a:lnTo>
                    <a:pt x="613" y="127"/>
                  </a:lnTo>
                  <a:lnTo>
                    <a:pt x="474" y="850"/>
                  </a:lnTo>
                  <a:lnTo>
                    <a:pt x="468" y="862"/>
                  </a:lnTo>
                  <a:lnTo>
                    <a:pt x="463" y="868"/>
                  </a:lnTo>
                  <a:lnTo>
                    <a:pt x="457" y="868"/>
                  </a:lnTo>
                  <a:lnTo>
                    <a:pt x="445" y="873"/>
                  </a:lnTo>
                  <a:lnTo>
                    <a:pt x="434" y="868"/>
                  </a:lnTo>
                  <a:lnTo>
                    <a:pt x="434" y="862"/>
                  </a:lnTo>
                  <a:lnTo>
                    <a:pt x="422" y="850"/>
                  </a:lnTo>
                  <a:lnTo>
                    <a:pt x="411" y="862"/>
                  </a:lnTo>
                  <a:lnTo>
                    <a:pt x="405" y="862"/>
                  </a:lnTo>
                  <a:lnTo>
                    <a:pt x="405" y="868"/>
                  </a:lnTo>
                  <a:lnTo>
                    <a:pt x="411" y="885"/>
                  </a:lnTo>
                  <a:lnTo>
                    <a:pt x="411" y="931"/>
                  </a:lnTo>
                  <a:lnTo>
                    <a:pt x="405" y="943"/>
                  </a:lnTo>
                  <a:lnTo>
                    <a:pt x="399" y="960"/>
                  </a:lnTo>
                  <a:lnTo>
                    <a:pt x="399" y="995"/>
                  </a:lnTo>
                  <a:lnTo>
                    <a:pt x="0" y="370"/>
                  </a:lnTo>
                  <a:lnTo>
                    <a:pt x="75" y="11"/>
                  </a:lnTo>
                  <a:lnTo>
                    <a:pt x="81" y="0"/>
                  </a:lnTo>
                  <a:close/>
                </a:path>
              </a:pathLst>
            </a:custGeom>
            <a:solidFill>
              <a:schemeClr val="accent6">
                <a:lumMod val="40000"/>
                <a:lumOff val="60000"/>
              </a:schemeClr>
            </a:solidFill>
            <a:ln w="0">
              <a:solidFill>
                <a:srgbClr val="000000"/>
              </a:solidFill>
              <a:prstDash val="solid"/>
              <a:round/>
              <a:headEnd/>
              <a:tailEnd/>
            </a:ln>
          </p:spPr>
          <p:txBody>
            <a:bodyPr/>
            <a:lstStyle/>
            <a:p>
              <a:endParaRPr lang="en-US"/>
            </a:p>
          </p:txBody>
        </p:sp>
        <p:sp>
          <p:nvSpPr>
            <p:cNvPr id="3133" name="Freeform 63"/>
            <p:cNvSpPr>
              <a:spLocks/>
            </p:cNvSpPr>
            <p:nvPr/>
          </p:nvSpPr>
          <p:spPr bwMode="auto">
            <a:xfrm>
              <a:off x="2089150" y="1277938"/>
              <a:ext cx="1590675" cy="954087"/>
            </a:xfrm>
            <a:custGeom>
              <a:avLst/>
              <a:gdLst>
                <a:gd name="T0" fmla="*/ 0 w 1077"/>
                <a:gd name="T1" fmla="*/ 227580 h 654"/>
                <a:gd name="T2" fmla="*/ 17723 w 1077"/>
                <a:gd name="T3" fmla="*/ 304899 h 654"/>
                <a:gd name="T4" fmla="*/ 8862 w 1077"/>
                <a:gd name="T5" fmla="*/ 363253 h 654"/>
                <a:gd name="T6" fmla="*/ 42832 w 1077"/>
                <a:gd name="T7" fmla="*/ 388054 h 654"/>
                <a:gd name="T8" fmla="*/ 51693 w 1077"/>
                <a:gd name="T9" fmla="*/ 439113 h 654"/>
                <a:gd name="T10" fmla="*/ 85663 w 1077"/>
                <a:gd name="T11" fmla="*/ 498926 h 654"/>
                <a:gd name="T12" fmla="*/ 101910 w 1077"/>
                <a:gd name="T13" fmla="*/ 506220 h 654"/>
                <a:gd name="T14" fmla="*/ 110771 w 1077"/>
                <a:gd name="T15" fmla="*/ 548527 h 654"/>
                <a:gd name="T16" fmla="*/ 85663 w 1077"/>
                <a:gd name="T17" fmla="*/ 583539 h 654"/>
                <a:gd name="T18" fmla="*/ 67940 w 1077"/>
                <a:gd name="T19" fmla="*/ 659400 h 654"/>
                <a:gd name="T20" fmla="*/ 85663 w 1077"/>
                <a:gd name="T21" fmla="*/ 684200 h 654"/>
                <a:gd name="T22" fmla="*/ 101910 w 1077"/>
                <a:gd name="T23" fmla="*/ 692953 h 654"/>
                <a:gd name="T24" fmla="*/ 119633 w 1077"/>
                <a:gd name="T25" fmla="*/ 692953 h 654"/>
                <a:gd name="T26" fmla="*/ 137356 w 1077"/>
                <a:gd name="T27" fmla="*/ 701706 h 654"/>
                <a:gd name="T28" fmla="*/ 153603 w 1077"/>
                <a:gd name="T29" fmla="*/ 742554 h 654"/>
                <a:gd name="T30" fmla="*/ 180188 w 1077"/>
                <a:gd name="T31" fmla="*/ 777566 h 654"/>
                <a:gd name="T32" fmla="*/ 187573 w 1077"/>
                <a:gd name="T33" fmla="*/ 827167 h 654"/>
                <a:gd name="T34" fmla="*/ 230404 w 1077"/>
                <a:gd name="T35" fmla="*/ 878227 h 654"/>
                <a:gd name="T36" fmla="*/ 273236 w 1077"/>
                <a:gd name="T37" fmla="*/ 903027 h 654"/>
                <a:gd name="T38" fmla="*/ 307206 w 1077"/>
                <a:gd name="T39" fmla="*/ 903027 h 654"/>
                <a:gd name="T40" fmla="*/ 358899 w 1077"/>
                <a:gd name="T41" fmla="*/ 911780 h 654"/>
                <a:gd name="T42" fmla="*/ 384007 w 1077"/>
                <a:gd name="T43" fmla="*/ 920533 h 654"/>
                <a:gd name="T44" fmla="*/ 419454 w 1077"/>
                <a:gd name="T45" fmla="*/ 911780 h 654"/>
                <a:gd name="T46" fmla="*/ 453424 w 1077"/>
                <a:gd name="T47" fmla="*/ 938040 h 654"/>
                <a:gd name="T48" fmla="*/ 469670 w 1077"/>
                <a:gd name="T49" fmla="*/ 945334 h 654"/>
                <a:gd name="T50" fmla="*/ 478532 w 1077"/>
                <a:gd name="T51" fmla="*/ 938040 h 654"/>
                <a:gd name="T52" fmla="*/ 649858 w 1077"/>
                <a:gd name="T53" fmla="*/ 886980 h 654"/>
                <a:gd name="T54" fmla="*/ 906847 w 1077"/>
                <a:gd name="T55" fmla="*/ 911780 h 654"/>
                <a:gd name="T56" fmla="*/ 1162359 w 1077"/>
                <a:gd name="T57" fmla="*/ 929287 h 654"/>
                <a:gd name="T58" fmla="*/ 1521258 w 1077"/>
                <a:gd name="T59" fmla="*/ 938040 h 654"/>
                <a:gd name="T60" fmla="*/ 1556705 w 1077"/>
                <a:gd name="T61" fmla="*/ 608340 h 654"/>
                <a:gd name="T62" fmla="*/ 1590675 w 1077"/>
                <a:gd name="T63" fmla="*/ 177980 h 654"/>
                <a:gd name="T64" fmla="*/ 1051588 w 1077"/>
                <a:gd name="T65" fmla="*/ 135673 h 654"/>
                <a:gd name="T66" fmla="*/ 505117 w 1077"/>
                <a:gd name="T67" fmla="*/ 75860 h 654"/>
                <a:gd name="T68" fmla="*/ 60555 w 1077"/>
                <a:gd name="T69" fmla="*/ 8753 h 6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7"/>
                <a:gd name="T106" fmla="*/ 0 h 654"/>
                <a:gd name="T107" fmla="*/ 1077 w 1077"/>
                <a:gd name="T108" fmla="*/ 654 h 6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7" h="654">
                  <a:moveTo>
                    <a:pt x="29" y="0"/>
                  </a:moveTo>
                  <a:lnTo>
                    <a:pt x="0" y="156"/>
                  </a:lnTo>
                  <a:lnTo>
                    <a:pt x="0" y="197"/>
                  </a:lnTo>
                  <a:lnTo>
                    <a:pt x="12" y="209"/>
                  </a:lnTo>
                  <a:lnTo>
                    <a:pt x="6" y="214"/>
                  </a:lnTo>
                  <a:lnTo>
                    <a:pt x="6" y="249"/>
                  </a:lnTo>
                  <a:lnTo>
                    <a:pt x="23" y="266"/>
                  </a:lnTo>
                  <a:lnTo>
                    <a:pt x="29" y="266"/>
                  </a:lnTo>
                  <a:lnTo>
                    <a:pt x="29" y="272"/>
                  </a:lnTo>
                  <a:lnTo>
                    <a:pt x="35" y="301"/>
                  </a:lnTo>
                  <a:lnTo>
                    <a:pt x="46" y="336"/>
                  </a:lnTo>
                  <a:lnTo>
                    <a:pt x="58" y="342"/>
                  </a:lnTo>
                  <a:lnTo>
                    <a:pt x="64" y="347"/>
                  </a:lnTo>
                  <a:lnTo>
                    <a:pt x="69" y="347"/>
                  </a:lnTo>
                  <a:lnTo>
                    <a:pt x="75" y="359"/>
                  </a:lnTo>
                  <a:lnTo>
                    <a:pt x="75" y="376"/>
                  </a:lnTo>
                  <a:lnTo>
                    <a:pt x="64" y="388"/>
                  </a:lnTo>
                  <a:lnTo>
                    <a:pt x="58" y="400"/>
                  </a:lnTo>
                  <a:lnTo>
                    <a:pt x="46" y="405"/>
                  </a:lnTo>
                  <a:lnTo>
                    <a:pt x="46" y="452"/>
                  </a:lnTo>
                  <a:lnTo>
                    <a:pt x="58" y="463"/>
                  </a:lnTo>
                  <a:lnTo>
                    <a:pt x="58" y="469"/>
                  </a:lnTo>
                  <a:lnTo>
                    <a:pt x="64" y="475"/>
                  </a:lnTo>
                  <a:lnTo>
                    <a:pt x="69" y="475"/>
                  </a:lnTo>
                  <a:lnTo>
                    <a:pt x="75" y="469"/>
                  </a:lnTo>
                  <a:lnTo>
                    <a:pt x="81" y="475"/>
                  </a:lnTo>
                  <a:lnTo>
                    <a:pt x="87" y="475"/>
                  </a:lnTo>
                  <a:lnTo>
                    <a:pt x="93" y="481"/>
                  </a:lnTo>
                  <a:lnTo>
                    <a:pt x="93" y="486"/>
                  </a:lnTo>
                  <a:lnTo>
                    <a:pt x="104" y="509"/>
                  </a:lnTo>
                  <a:lnTo>
                    <a:pt x="116" y="521"/>
                  </a:lnTo>
                  <a:lnTo>
                    <a:pt x="122" y="533"/>
                  </a:lnTo>
                  <a:lnTo>
                    <a:pt x="127" y="538"/>
                  </a:lnTo>
                  <a:lnTo>
                    <a:pt x="127" y="567"/>
                  </a:lnTo>
                  <a:lnTo>
                    <a:pt x="145" y="602"/>
                  </a:lnTo>
                  <a:lnTo>
                    <a:pt x="156" y="602"/>
                  </a:lnTo>
                  <a:lnTo>
                    <a:pt x="174" y="614"/>
                  </a:lnTo>
                  <a:lnTo>
                    <a:pt x="185" y="619"/>
                  </a:lnTo>
                  <a:lnTo>
                    <a:pt x="203" y="625"/>
                  </a:lnTo>
                  <a:lnTo>
                    <a:pt x="208" y="619"/>
                  </a:lnTo>
                  <a:lnTo>
                    <a:pt x="237" y="619"/>
                  </a:lnTo>
                  <a:lnTo>
                    <a:pt x="243" y="625"/>
                  </a:lnTo>
                  <a:lnTo>
                    <a:pt x="249" y="625"/>
                  </a:lnTo>
                  <a:lnTo>
                    <a:pt x="260" y="631"/>
                  </a:lnTo>
                  <a:lnTo>
                    <a:pt x="272" y="625"/>
                  </a:lnTo>
                  <a:lnTo>
                    <a:pt x="284" y="625"/>
                  </a:lnTo>
                  <a:lnTo>
                    <a:pt x="289" y="631"/>
                  </a:lnTo>
                  <a:lnTo>
                    <a:pt x="307" y="643"/>
                  </a:lnTo>
                  <a:lnTo>
                    <a:pt x="318" y="654"/>
                  </a:lnTo>
                  <a:lnTo>
                    <a:pt x="318" y="648"/>
                  </a:lnTo>
                  <a:lnTo>
                    <a:pt x="324" y="648"/>
                  </a:lnTo>
                  <a:lnTo>
                    <a:pt x="324" y="643"/>
                  </a:lnTo>
                  <a:lnTo>
                    <a:pt x="336" y="596"/>
                  </a:lnTo>
                  <a:lnTo>
                    <a:pt x="440" y="608"/>
                  </a:lnTo>
                  <a:lnTo>
                    <a:pt x="521" y="619"/>
                  </a:lnTo>
                  <a:lnTo>
                    <a:pt x="614" y="625"/>
                  </a:lnTo>
                  <a:lnTo>
                    <a:pt x="712" y="631"/>
                  </a:lnTo>
                  <a:lnTo>
                    <a:pt x="787" y="637"/>
                  </a:lnTo>
                  <a:lnTo>
                    <a:pt x="903" y="643"/>
                  </a:lnTo>
                  <a:lnTo>
                    <a:pt x="1030" y="643"/>
                  </a:lnTo>
                  <a:lnTo>
                    <a:pt x="1036" y="608"/>
                  </a:lnTo>
                  <a:lnTo>
                    <a:pt x="1054" y="417"/>
                  </a:lnTo>
                  <a:lnTo>
                    <a:pt x="1065" y="266"/>
                  </a:lnTo>
                  <a:lnTo>
                    <a:pt x="1077" y="122"/>
                  </a:lnTo>
                  <a:lnTo>
                    <a:pt x="868" y="110"/>
                  </a:lnTo>
                  <a:lnTo>
                    <a:pt x="712" y="93"/>
                  </a:lnTo>
                  <a:lnTo>
                    <a:pt x="544" y="75"/>
                  </a:lnTo>
                  <a:lnTo>
                    <a:pt x="342" y="52"/>
                  </a:lnTo>
                  <a:lnTo>
                    <a:pt x="139" y="23"/>
                  </a:lnTo>
                  <a:lnTo>
                    <a:pt x="41" y="6"/>
                  </a:lnTo>
                  <a:lnTo>
                    <a:pt x="29" y="0"/>
                  </a:lnTo>
                  <a:close/>
                </a:path>
              </a:pathLst>
            </a:custGeom>
            <a:solidFill>
              <a:schemeClr val="bg1"/>
            </a:solidFill>
            <a:ln w="0">
              <a:solidFill>
                <a:srgbClr val="000000"/>
              </a:solidFill>
              <a:prstDash val="solid"/>
              <a:round/>
              <a:headEnd/>
              <a:tailEnd/>
            </a:ln>
          </p:spPr>
          <p:txBody>
            <a:bodyPr/>
            <a:lstStyle/>
            <a:p>
              <a:endParaRPr lang="en-US"/>
            </a:p>
          </p:txBody>
        </p:sp>
        <p:sp>
          <p:nvSpPr>
            <p:cNvPr id="3134" name="Freeform 64"/>
            <p:cNvSpPr>
              <a:spLocks/>
            </p:cNvSpPr>
            <p:nvPr/>
          </p:nvSpPr>
          <p:spPr bwMode="auto">
            <a:xfrm>
              <a:off x="2465388" y="2147888"/>
              <a:ext cx="1144587" cy="803275"/>
            </a:xfrm>
            <a:custGeom>
              <a:avLst/>
              <a:gdLst>
                <a:gd name="T0" fmla="*/ 0 w 775"/>
                <a:gd name="T1" fmla="*/ 693737 h 550"/>
                <a:gd name="T2" fmla="*/ 67937 w 775"/>
                <a:gd name="T3" fmla="*/ 702500 h 550"/>
                <a:gd name="T4" fmla="*/ 153596 w 775"/>
                <a:gd name="T5" fmla="*/ 718566 h 550"/>
                <a:gd name="T6" fmla="*/ 255501 w 775"/>
                <a:gd name="T7" fmla="*/ 736092 h 550"/>
                <a:gd name="T8" fmla="*/ 350022 w 775"/>
                <a:gd name="T9" fmla="*/ 744855 h 550"/>
                <a:gd name="T10" fmla="*/ 546448 w 775"/>
                <a:gd name="T11" fmla="*/ 760921 h 550"/>
                <a:gd name="T12" fmla="*/ 812288 w 775"/>
                <a:gd name="T13" fmla="*/ 787210 h 550"/>
                <a:gd name="T14" fmla="*/ 965884 w 775"/>
                <a:gd name="T15" fmla="*/ 794512 h 550"/>
                <a:gd name="T16" fmla="*/ 1076650 w 775"/>
                <a:gd name="T17" fmla="*/ 803275 h 550"/>
                <a:gd name="T18" fmla="*/ 1144587 w 775"/>
                <a:gd name="T19" fmla="*/ 68643 h 550"/>
                <a:gd name="T20" fmla="*/ 974745 w 775"/>
                <a:gd name="T21" fmla="*/ 68643 h 550"/>
                <a:gd name="T22" fmla="*/ 742874 w 775"/>
                <a:gd name="T23" fmla="*/ 59880 h 550"/>
                <a:gd name="T24" fmla="*/ 573032 w 775"/>
                <a:gd name="T25" fmla="*/ 42354 h 550"/>
                <a:gd name="T26" fmla="*/ 290947 w 775"/>
                <a:gd name="T27" fmla="*/ 17526 h 550"/>
                <a:gd name="T28" fmla="*/ 119628 w 775"/>
                <a:gd name="T29" fmla="*/ 0 h 550"/>
                <a:gd name="T30" fmla="*/ 0 w 775"/>
                <a:gd name="T31" fmla="*/ 693737 h 5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5"/>
                <a:gd name="T49" fmla="*/ 0 h 550"/>
                <a:gd name="T50" fmla="*/ 775 w 775"/>
                <a:gd name="T51" fmla="*/ 550 h 5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5" h="550">
                  <a:moveTo>
                    <a:pt x="0" y="475"/>
                  </a:moveTo>
                  <a:lnTo>
                    <a:pt x="46" y="481"/>
                  </a:lnTo>
                  <a:lnTo>
                    <a:pt x="104" y="492"/>
                  </a:lnTo>
                  <a:lnTo>
                    <a:pt x="173" y="504"/>
                  </a:lnTo>
                  <a:lnTo>
                    <a:pt x="237" y="510"/>
                  </a:lnTo>
                  <a:lnTo>
                    <a:pt x="370" y="521"/>
                  </a:lnTo>
                  <a:lnTo>
                    <a:pt x="550" y="539"/>
                  </a:lnTo>
                  <a:lnTo>
                    <a:pt x="654" y="544"/>
                  </a:lnTo>
                  <a:lnTo>
                    <a:pt x="729" y="550"/>
                  </a:lnTo>
                  <a:lnTo>
                    <a:pt x="775" y="47"/>
                  </a:lnTo>
                  <a:lnTo>
                    <a:pt x="660" y="47"/>
                  </a:lnTo>
                  <a:lnTo>
                    <a:pt x="503" y="41"/>
                  </a:lnTo>
                  <a:lnTo>
                    <a:pt x="388" y="29"/>
                  </a:lnTo>
                  <a:lnTo>
                    <a:pt x="197" y="12"/>
                  </a:lnTo>
                  <a:lnTo>
                    <a:pt x="81" y="0"/>
                  </a:lnTo>
                  <a:lnTo>
                    <a:pt x="0" y="475"/>
                  </a:lnTo>
                  <a:close/>
                </a:path>
              </a:pathLst>
            </a:custGeom>
            <a:solidFill>
              <a:schemeClr val="bg1"/>
            </a:solidFill>
            <a:ln w="0">
              <a:solidFill>
                <a:srgbClr val="000000"/>
              </a:solidFill>
              <a:prstDash val="solid"/>
              <a:round/>
              <a:headEnd/>
              <a:tailEnd/>
            </a:ln>
          </p:spPr>
          <p:txBody>
            <a:bodyPr/>
            <a:lstStyle/>
            <a:p>
              <a:endParaRPr lang="en-US"/>
            </a:p>
          </p:txBody>
        </p:sp>
        <p:sp>
          <p:nvSpPr>
            <p:cNvPr id="3135" name="Freeform 65"/>
            <p:cNvSpPr>
              <a:spLocks/>
            </p:cNvSpPr>
            <p:nvPr/>
          </p:nvSpPr>
          <p:spPr bwMode="auto">
            <a:xfrm>
              <a:off x="2667000" y="2895600"/>
              <a:ext cx="1136650" cy="809625"/>
            </a:xfrm>
            <a:custGeom>
              <a:avLst/>
              <a:gdLst>
                <a:gd name="T0" fmla="*/ 103332 w 770"/>
                <a:gd name="T1" fmla="*/ 0 h 555"/>
                <a:gd name="T2" fmla="*/ 188950 w 770"/>
                <a:gd name="T3" fmla="*/ 7294 h 555"/>
                <a:gd name="T4" fmla="*/ 385280 w 770"/>
                <a:gd name="T5" fmla="*/ 24799 h 555"/>
                <a:gd name="T6" fmla="*/ 599325 w 770"/>
                <a:gd name="T7" fmla="*/ 42305 h 555"/>
                <a:gd name="T8" fmla="*/ 820750 w 770"/>
                <a:gd name="T9" fmla="*/ 49599 h 555"/>
                <a:gd name="T10" fmla="*/ 881273 w 770"/>
                <a:gd name="T11" fmla="*/ 49599 h 555"/>
                <a:gd name="T12" fmla="*/ 1136650 w 770"/>
                <a:gd name="T13" fmla="*/ 67104 h 555"/>
                <a:gd name="T14" fmla="*/ 1102698 w 770"/>
                <a:gd name="T15" fmla="*/ 809625 h 555"/>
                <a:gd name="T16" fmla="*/ 949177 w 770"/>
                <a:gd name="T17" fmla="*/ 809625 h 555"/>
                <a:gd name="T18" fmla="*/ 718894 w 770"/>
                <a:gd name="T19" fmla="*/ 793578 h 555"/>
                <a:gd name="T20" fmla="*/ 522564 w 770"/>
                <a:gd name="T21" fmla="*/ 776073 h 555"/>
                <a:gd name="T22" fmla="*/ 299662 w 770"/>
                <a:gd name="T23" fmla="*/ 760026 h 555"/>
                <a:gd name="T24" fmla="*/ 119570 w 770"/>
                <a:gd name="T25" fmla="*/ 742521 h 555"/>
                <a:gd name="T26" fmla="*/ 0 w 770"/>
                <a:gd name="T27" fmla="*/ 733768 h 555"/>
                <a:gd name="T28" fmla="*/ 94475 w 770"/>
                <a:gd name="T29" fmla="*/ 49599 h 555"/>
                <a:gd name="T30" fmla="*/ 103332 w 770"/>
                <a:gd name="T31" fmla="*/ 16047 h 555"/>
                <a:gd name="T32" fmla="*/ 103332 w 770"/>
                <a:gd name="T33" fmla="*/ 0 h 5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0"/>
                <a:gd name="T52" fmla="*/ 0 h 555"/>
                <a:gd name="T53" fmla="*/ 770 w 770"/>
                <a:gd name="T54" fmla="*/ 555 h 5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0" h="555">
                  <a:moveTo>
                    <a:pt x="70" y="0"/>
                  </a:moveTo>
                  <a:lnTo>
                    <a:pt x="128" y="5"/>
                  </a:lnTo>
                  <a:lnTo>
                    <a:pt x="261" y="17"/>
                  </a:lnTo>
                  <a:lnTo>
                    <a:pt x="406" y="29"/>
                  </a:lnTo>
                  <a:lnTo>
                    <a:pt x="556" y="34"/>
                  </a:lnTo>
                  <a:lnTo>
                    <a:pt x="597" y="34"/>
                  </a:lnTo>
                  <a:lnTo>
                    <a:pt x="770" y="46"/>
                  </a:lnTo>
                  <a:lnTo>
                    <a:pt x="747" y="555"/>
                  </a:lnTo>
                  <a:lnTo>
                    <a:pt x="643" y="555"/>
                  </a:lnTo>
                  <a:lnTo>
                    <a:pt x="487" y="544"/>
                  </a:lnTo>
                  <a:lnTo>
                    <a:pt x="354" y="532"/>
                  </a:lnTo>
                  <a:lnTo>
                    <a:pt x="203" y="521"/>
                  </a:lnTo>
                  <a:lnTo>
                    <a:pt x="81" y="509"/>
                  </a:lnTo>
                  <a:lnTo>
                    <a:pt x="0" y="503"/>
                  </a:lnTo>
                  <a:lnTo>
                    <a:pt x="64" y="34"/>
                  </a:lnTo>
                  <a:lnTo>
                    <a:pt x="70" y="11"/>
                  </a:lnTo>
                  <a:lnTo>
                    <a:pt x="70" y="0"/>
                  </a:lnTo>
                  <a:close/>
                </a:path>
              </a:pathLst>
            </a:custGeom>
            <a:solidFill>
              <a:schemeClr val="bg1"/>
            </a:solidFill>
            <a:ln w="0">
              <a:solidFill>
                <a:srgbClr val="000000"/>
              </a:solidFill>
              <a:prstDash val="solid"/>
              <a:round/>
              <a:headEnd/>
              <a:tailEnd/>
            </a:ln>
          </p:spPr>
          <p:txBody>
            <a:bodyPr/>
            <a:lstStyle/>
            <a:p>
              <a:endParaRPr lang="en-US"/>
            </a:p>
          </p:txBody>
        </p:sp>
        <p:sp>
          <p:nvSpPr>
            <p:cNvPr id="3136" name="Freeform 66"/>
            <p:cNvSpPr>
              <a:spLocks/>
            </p:cNvSpPr>
            <p:nvPr/>
          </p:nvSpPr>
          <p:spPr bwMode="auto">
            <a:xfrm>
              <a:off x="3627438" y="1455738"/>
              <a:ext cx="950912" cy="642937"/>
            </a:xfrm>
            <a:custGeom>
              <a:avLst/>
              <a:gdLst>
                <a:gd name="T0" fmla="*/ 0 w 643"/>
                <a:gd name="T1" fmla="*/ 600562 h 440"/>
                <a:gd name="T2" fmla="*/ 51760 w 643"/>
                <a:gd name="T3" fmla="*/ 0 h 440"/>
                <a:gd name="T4" fmla="*/ 119788 w 643"/>
                <a:gd name="T5" fmla="*/ 0 h 440"/>
                <a:gd name="T6" fmla="*/ 411125 w 643"/>
                <a:gd name="T7" fmla="*/ 16073 h 440"/>
                <a:gd name="T8" fmla="*/ 890278 w 643"/>
                <a:gd name="T9" fmla="*/ 16073 h 440"/>
                <a:gd name="T10" fmla="*/ 890278 w 643"/>
                <a:gd name="T11" fmla="*/ 143200 h 440"/>
                <a:gd name="T12" fmla="*/ 881405 w 643"/>
                <a:gd name="T13" fmla="*/ 176808 h 440"/>
                <a:gd name="T14" fmla="*/ 872532 w 643"/>
                <a:gd name="T15" fmla="*/ 203110 h 440"/>
                <a:gd name="T16" fmla="*/ 881405 w 643"/>
                <a:gd name="T17" fmla="*/ 219183 h 440"/>
                <a:gd name="T18" fmla="*/ 890278 w 643"/>
                <a:gd name="T19" fmla="*/ 227950 h 440"/>
                <a:gd name="T20" fmla="*/ 908025 w 643"/>
                <a:gd name="T21" fmla="*/ 236718 h 440"/>
                <a:gd name="T22" fmla="*/ 915419 w 643"/>
                <a:gd name="T23" fmla="*/ 245485 h 440"/>
                <a:gd name="T24" fmla="*/ 924292 w 643"/>
                <a:gd name="T25" fmla="*/ 261558 h 440"/>
                <a:gd name="T26" fmla="*/ 924292 w 643"/>
                <a:gd name="T27" fmla="*/ 270326 h 440"/>
                <a:gd name="T28" fmla="*/ 933166 w 643"/>
                <a:gd name="T29" fmla="*/ 312701 h 440"/>
                <a:gd name="T30" fmla="*/ 924292 w 643"/>
                <a:gd name="T31" fmla="*/ 355077 h 440"/>
                <a:gd name="T32" fmla="*/ 915419 w 643"/>
                <a:gd name="T33" fmla="*/ 406219 h 440"/>
                <a:gd name="T34" fmla="*/ 924292 w 643"/>
                <a:gd name="T35" fmla="*/ 447134 h 440"/>
                <a:gd name="T36" fmla="*/ 942039 w 643"/>
                <a:gd name="T37" fmla="*/ 498276 h 440"/>
                <a:gd name="T38" fmla="*/ 933166 w 643"/>
                <a:gd name="T39" fmla="*/ 515811 h 440"/>
                <a:gd name="T40" fmla="*/ 933166 w 643"/>
                <a:gd name="T41" fmla="*/ 540652 h 440"/>
                <a:gd name="T42" fmla="*/ 942039 w 643"/>
                <a:gd name="T43" fmla="*/ 583027 h 440"/>
                <a:gd name="T44" fmla="*/ 950912 w 643"/>
                <a:gd name="T45" fmla="*/ 616635 h 440"/>
                <a:gd name="T46" fmla="*/ 950912 w 643"/>
                <a:gd name="T47" fmla="*/ 642937 h 440"/>
                <a:gd name="T48" fmla="*/ 0 w 643"/>
                <a:gd name="T49" fmla="*/ 600562 h 4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3"/>
                <a:gd name="T76" fmla="*/ 0 h 440"/>
                <a:gd name="T77" fmla="*/ 643 w 643"/>
                <a:gd name="T78" fmla="*/ 440 h 4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3" h="440">
                  <a:moveTo>
                    <a:pt x="0" y="411"/>
                  </a:moveTo>
                  <a:lnTo>
                    <a:pt x="35" y="0"/>
                  </a:lnTo>
                  <a:lnTo>
                    <a:pt x="81" y="0"/>
                  </a:lnTo>
                  <a:lnTo>
                    <a:pt x="278" y="11"/>
                  </a:lnTo>
                  <a:lnTo>
                    <a:pt x="602" y="11"/>
                  </a:lnTo>
                  <a:lnTo>
                    <a:pt x="602" y="98"/>
                  </a:lnTo>
                  <a:lnTo>
                    <a:pt x="596" y="121"/>
                  </a:lnTo>
                  <a:lnTo>
                    <a:pt x="590" y="139"/>
                  </a:lnTo>
                  <a:lnTo>
                    <a:pt x="596" y="150"/>
                  </a:lnTo>
                  <a:lnTo>
                    <a:pt x="602" y="156"/>
                  </a:lnTo>
                  <a:lnTo>
                    <a:pt x="614" y="162"/>
                  </a:lnTo>
                  <a:lnTo>
                    <a:pt x="619" y="168"/>
                  </a:lnTo>
                  <a:lnTo>
                    <a:pt x="625" y="179"/>
                  </a:lnTo>
                  <a:lnTo>
                    <a:pt x="625" y="185"/>
                  </a:lnTo>
                  <a:lnTo>
                    <a:pt x="631" y="214"/>
                  </a:lnTo>
                  <a:lnTo>
                    <a:pt x="625" y="243"/>
                  </a:lnTo>
                  <a:lnTo>
                    <a:pt x="619" y="278"/>
                  </a:lnTo>
                  <a:lnTo>
                    <a:pt x="625" y="306"/>
                  </a:lnTo>
                  <a:lnTo>
                    <a:pt x="637" y="341"/>
                  </a:lnTo>
                  <a:lnTo>
                    <a:pt x="631" y="353"/>
                  </a:lnTo>
                  <a:lnTo>
                    <a:pt x="631" y="370"/>
                  </a:lnTo>
                  <a:lnTo>
                    <a:pt x="637" y="399"/>
                  </a:lnTo>
                  <a:lnTo>
                    <a:pt x="643" y="422"/>
                  </a:lnTo>
                  <a:lnTo>
                    <a:pt x="643" y="440"/>
                  </a:lnTo>
                  <a:lnTo>
                    <a:pt x="0" y="411"/>
                  </a:lnTo>
                  <a:close/>
                </a:path>
              </a:pathLst>
            </a:custGeom>
            <a:solidFill>
              <a:schemeClr val="bg1"/>
            </a:solidFill>
            <a:ln w="0">
              <a:solidFill>
                <a:srgbClr val="000000"/>
              </a:solidFill>
              <a:prstDash val="solid"/>
              <a:round/>
              <a:headEnd/>
              <a:tailEnd/>
            </a:ln>
          </p:spPr>
          <p:txBody>
            <a:bodyPr/>
            <a:lstStyle/>
            <a:p>
              <a:endParaRPr lang="en-US"/>
            </a:p>
          </p:txBody>
        </p:sp>
        <p:sp>
          <p:nvSpPr>
            <p:cNvPr id="3137" name="Freeform 67"/>
            <p:cNvSpPr>
              <a:spLocks/>
            </p:cNvSpPr>
            <p:nvPr/>
          </p:nvSpPr>
          <p:spPr bwMode="auto">
            <a:xfrm>
              <a:off x="3576638" y="2055813"/>
              <a:ext cx="1044575" cy="676275"/>
            </a:xfrm>
            <a:custGeom>
              <a:avLst/>
              <a:gdLst>
                <a:gd name="T0" fmla="*/ 0 w 707"/>
                <a:gd name="T1" fmla="*/ 531672 h 463"/>
                <a:gd name="T2" fmla="*/ 51712 w 707"/>
                <a:gd name="T3" fmla="*/ 0 h 463"/>
                <a:gd name="T4" fmla="*/ 189117 w 707"/>
                <a:gd name="T5" fmla="*/ 7303 h 463"/>
                <a:gd name="T6" fmla="*/ 487567 w 707"/>
                <a:gd name="T7" fmla="*/ 16067 h 463"/>
                <a:gd name="T8" fmla="*/ 803747 w 707"/>
                <a:gd name="T9" fmla="*/ 33595 h 463"/>
                <a:gd name="T10" fmla="*/ 1001728 w 707"/>
                <a:gd name="T11" fmla="*/ 42358 h 463"/>
                <a:gd name="T12" fmla="*/ 1001728 w 707"/>
                <a:gd name="T13" fmla="*/ 100784 h 463"/>
                <a:gd name="T14" fmla="*/ 1026845 w 707"/>
                <a:gd name="T15" fmla="*/ 125615 h 463"/>
                <a:gd name="T16" fmla="*/ 1035710 w 707"/>
                <a:gd name="T17" fmla="*/ 125615 h 463"/>
                <a:gd name="T18" fmla="*/ 1035710 w 707"/>
                <a:gd name="T19" fmla="*/ 134379 h 463"/>
                <a:gd name="T20" fmla="*/ 1044575 w 707"/>
                <a:gd name="T21" fmla="*/ 151906 h 463"/>
                <a:gd name="T22" fmla="*/ 1044575 w 707"/>
                <a:gd name="T23" fmla="*/ 439652 h 463"/>
                <a:gd name="T24" fmla="*/ 1017980 w 707"/>
                <a:gd name="T25" fmla="*/ 439652 h 463"/>
                <a:gd name="T26" fmla="*/ 1017980 w 707"/>
                <a:gd name="T27" fmla="*/ 446955 h 463"/>
                <a:gd name="T28" fmla="*/ 1026845 w 707"/>
                <a:gd name="T29" fmla="*/ 455719 h 463"/>
                <a:gd name="T30" fmla="*/ 1026845 w 707"/>
                <a:gd name="T31" fmla="*/ 473246 h 463"/>
                <a:gd name="T32" fmla="*/ 1009116 w 707"/>
                <a:gd name="T33" fmla="*/ 482010 h 463"/>
                <a:gd name="T34" fmla="*/ 1017980 w 707"/>
                <a:gd name="T35" fmla="*/ 498077 h 463"/>
                <a:gd name="T36" fmla="*/ 1026845 w 707"/>
                <a:gd name="T37" fmla="*/ 506841 h 463"/>
                <a:gd name="T38" fmla="*/ 1044575 w 707"/>
                <a:gd name="T39" fmla="*/ 540436 h 463"/>
                <a:gd name="T40" fmla="*/ 1035710 w 707"/>
                <a:gd name="T41" fmla="*/ 549200 h 463"/>
                <a:gd name="T42" fmla="*/ 1035710 w 707"/>
                <a:gd name="T43" fmla="*/ 582794 h 463"/>
                <a:gd name="T44" fmla="*/ 1044575 w 707"/>
                <a:gd name="T45" fmla="*/ 600322 h 463"/>
                <a:gd name="T46" fmla="*/ 1044575 w 707"/>
                <a:gd name="T47" fmla="*/ 616389 h 463"/>
                <a:gd name="T48" fmla="*/ 1035710 w 707"/>
                <a:gd name="T49" fmla="*/ 649984 h 463"/>
                <a:gd name="T50" fmla="*/ 1035710 w 707"/>
                <a:gd name="T51" fmla="*/ 676275 h 463"/>
                <a:gd name="T52" fmla="*/ 1017980 w 707"/>
                <a:gd name="T53" fmla="*/ 658747 h 463"/>
                <a:gd name="T54" fmla="*/ 1001728 w 707"/>
                <a:gd name="T55" fmla="*/ 649984 h 463"/>
                <a:gd name="T56" fmla="*/ 958881 w 707"/>
                <a:gd name="T57" fmla="*/ 649984 h 463"/>
                <a:gd name="T58" fmla="*/ 941152 w 707"/>
                <a:gd name="T59" fmla="*/ 642680 h 463"/>
                <a:gd name="T60" fmla="*/ 932287 w 707"/>
                <a:gd name="T61" fmla="*/ 625153 h 463"/>
                <a:gd name="T62" fmla="*/ 916035 w 707"/>
                <a:gd name="T63" fmla="*/ 616389 h 463"/>
                <a:gd name="T64" fmla="*/ 855458 w 707"/>
                <a:gd name="T65" fmla="*/ 616389 h 463"/>
                <a:gd name="T66" fmla="*/ 812611 w 707"/>
                <a:gd name="T67" fmla="*/ 600322 h 463"/>
                <a:gd name="T68" fmla="*/ 803747 w 707"/>
                <a:gd name="T69" fmla="*/ 591558 h 463"/>
                <a:gd name="T70" fmla="*/ 735783 w 707"/>
                <a:gd name="T71" fmla="*/ 591558 h 463"/>
                <a:gd name="T72" fmla="*/ 735783 w 707"/>
                <a:gd name="T73" fmla="*/ 582794 h 463"/>
                <a:gd name="T74" fmla="*/ 719530 w 707"/>
                <a:gd name="T75" fmla="*/ 565267 h 463"/>
                <a:gd name="T76" fmla="*/ 710666 w 707"/>
                <a:gd name="T77" fmla="*/ 549200 h 463"/>
                <a:gd name="T78" fmla="*/ 359026 w 707"/>
                <a:gd name="T79" fmla="*/ 540436 h 463"/>
                <a:gd name="T80" fmla="*/ 119675 w 707"/>
                <a:gd name="T81" fmla="*/ 531672 h 463"/>
                <a:gd name="T82" fmla="*/ 0 w 707"/>
                <a:gd name="T83" fmla="*/ 531672 h 4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07"/>
                <a:gd name="T127" fmla="*/ 0 h 463"/>
                <a:gd name="T128" fmla="*/ 707 w 707"/>
                <a:gd name="T129" fmla="*/ 463 h 4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07" h="463">
                  <a:moveTo>
                    <a:pt x="0" y="364"/>
                  </a:moveTo>
                  <a:lnTo>
                    <a:pt x="35" y="0"/>
                  </a:lnTo>
                  <a:lnTo>
                    <a:pt x="128" y="5"/>
                  </a:lnTo>
                  <a:lnTo>
                    <a:pt x="330" y="11"/>
                  </a:lnTo>
                  <a:lnTo>
                    <a:pt x="544" y="23"/>
                  </a:lnTo>
                  <a:lnTo>
                    <a:pt x="678" y="29"/>
                  </a:lnTo>
                  <a:lnTo>
                    <a:pt x="678" y="69"/>
                  </a:lnTo>
                  <a:lnTo>
                    <a:pt x="695" y="86"/>
                  </a:lnTo>
                  <a:lnTo>
                    <a:pt x="701" y="86"/>
                  </a:lnTo>
                  <a:lnTo>
                    <a:pt x="701" y="92"/>
                  </a:lnTo>
                  <a:lnTo>
                    <a:pt x="707" y="104"/>
                  </a:lnTo>
                  <a:lnTo>
                    <a:pt x="707" y="301"/>
                  </a:lnTo>
                  <a:lnTo>
                    <a:pt x="689" y="301"/>
                  </a:lnTo>
                  <a:lnTo>
                    <a:pt x="689" y="306"/>
                  </a:lnTo>
                  <a:lnTo>
                    <a:pt x="695" y="312"/>
                  </a:lnTo>
                  <a:lnTo>
                    <a:pt x="695" y="324"/>
                  </a:lnTo>
                  <a:lnTo>
                    <a:pt x="683" y="330"/>
                  </a:lnTo>
                  <a:lnTo>
                    <a:pt x="689" y="341"/>
                  </a:lnTo>
                  <a:lnTo>
                    <a:pt x="695" y="347"/>
                  </a:lnTo>
                  <a:lnTo>
                    <a:pt x="707" y="370"/>
                  </a:lnTo>
                  <a:lnTo>
                    <a:pt x="701" y="376"/>
                  </a:lnTo>
                  <a:lnTo>
                    <a:pt x="701" y="399"/>
                  </a:lnTo>
                  <a:lnTo>
                    <a:pt x="707" y="411"/>
                  </a:lnTo>
                  <a:lnTo>
                    <a:pt x="707" y="422"/>
                  </a:lnTo>
                  <a:lnTo>
                    <a:pt x="701" y="445"/>
                  </a:lnTo>
                  <a:lnTo>
                    <a:pt x="701" y="463"/>
                  </a:lnTo>
                  <a:lnTo>
                    <a:pt x="689" y="451"/>
                  </a:lnTo>
                  <a:lnTo>
                    <a:pt x="678" y="445"/>
                  </a:lnTo>
                  <a:lnTo>
                    <a:pt x="649" y="445"/>
                  </a:lnTo>
                  <a:lnTo>
                    <a:pt x="637" y="440"/>
                  </a:lnTo>
                  <a:lnTo>
                    <a:pt x="631" y="428"/>
                  </a:lnTo>
                  <a:lnTo>
                    <a:pt x="620" y="422"/>
                  </a:lnTo>
                  <a:lnTo>
                    <a:pt x="579" y="422"/>
                  </a:lnTo>
                  <a:lnTo>
                    <a:pt x="550" y="411"/>
                  </a:lnTo>
                  <a:lnTo>
                    <a:pt x="544" y="405"/>
                  </a:lnTo>
                  <a:lnTo>
                    <a:pt x="498" y="405"/>
                  </a:lnTo>
                  <a:lnTo>
                    <a:pt x="498" y="399"/>
                  </a:lnTo>
                  <a:lnTo>
                    <a:pt x="487" y="387"/>
                  </a:lnTo>
                  <a:lnTo>
                    <a:pt x="481" y="376"/>
                  </a:lnTo>
                  <a:lnTo>
                    <a:pt x="243" y="370"/>
                  </a:lnTo>
                  <a:lnTo>
                    <a:pt x="81" y="364"/>
                  </a:lnTo>
                  <a:lnTo>
                    <a:pt x="0" y="364"/>
                  </a:lnTo>
                  <a:close/>
                </a:path>
              </a:pathLst>
            </a:custGeom>
            <a:solidFill>
              <a:schemeClr val="bg1"/>
            </a:solidFill>
            <a:ln w="0">
              <a:solidFill>
                <a:srgbClr val="000000"/>
              </a:solidFill>
              <a:prstDash val="solid"/>
              <a:round/>
              <a:headEnd/>
              <a:tailEnd/>
            </a:ln>
          </p:spPr>
          <p:txBody>
            <a:bodyPr/>
            <a:lstStyle/>
            <a:p>
              <a:endParaRPr lang="en-US"/>
            </a:p>
          </p:txBody>
        </p:sp>
        <p:sp>
          <p:nvSpPr>
            <p:cNvPr id="3138" name="Freeform 68"/>
            <p:cNvSpPr>
              <a:spLocks/>
            </p:cNvSpPr>
            <p:nvPr/>
          </p:nvSpPr>
          <p:spPr bwMode="auto">
            <a:xfrm>
              <a:off x="3541713" y="2587625"/>
              <a:ext cx="1214437" cy="574675"/>
            </a:xfrm>
            <a:custGeom>
              <a:avLst/>
              <a:gdLst>
                <a:gd name="T0" fmla="*/ 0 w 822"/>
                <a:gd name="T1" fmla="*/ 354432 h 394"/>
                <a:gd name="T2" fmla="*/ 33981 w 822"/>
                <a:gd name="T3" fmla="*/ 0 h 394"/>
                <a:gd name="T4" fmla="*/ 180245 w 822"/>
                <a:gd name="T5" fmla="*/ 0 h 394"/>
                <a:gd name="T6" fmla="*/ 333896 w 822"/>
                <a:gd name="T7" fmla="*/ 8751 h 394"/>
                <a:gd name="T8" fmla="*/ 590967 w 822"/>
                <a:gd name="T9" fmla="*/ 17503 h 394"/>
                <a:gd name="T10" fmla="*/ 744618 w 822"/>
                <a:gd name="T11" fmla="*/ 17503 h 394"/>
                <a:gd name="T12" fmla="*/ 760870 w 822"/>
                <a:gd name="T13" fmla="*/ 42298 h 394"/>
                <a:gd name="T14" fmla="*/ 778599 w 822"/>
                <a:gd name="T15" fmla="*/ 59801 h 394"/>
                <a:gd name="T16" fmla="*/ 837696 w 822"/>
                <a:gd name="T17" fmla="*/ 59801 h 394"/>
                <a:gd name="T18" fmla="*/ 846560 w 822"/>
                <a:gd name="T19" fmla="*/ 68553 h 394"/>
                <a:gd name="T20" fmla="*/ 898270 w 822"/>
                <a:gd name="T21" fmla="*/ 84597 h 394"/>
                <a:gd name="T22" fmla="*/ 949979 w 822"/>
                <a:gd name="T23" fmla="*/ 84597 h 394"/>
                <a:gd name="T24" fmla="*/ 957366 w 822"/>
                <a:gd name="T25" fmla="*/ 93348 h 394"/>
                <a:gd name="T26" fmla="*/ 966231 w 822"/>
                <a:gd name="T27" fmla="*/ 93348 h 394"/>
                <a:gd name="T28" fmla="*/ 992824 w 822"/>
                <a:gd name="T29" fmla="*/ 118144 h 394"/>
                <a:gd name="T30" fmla="*/ 1035670 w 822"/>
                <a:gd name="T31" fmla="*/ 118144 h 394"/>
                <a:gd name="T32" fmla="*/ 1035670 w 822"/>
                <a:gd name="T33" fmla="*/ 126895 h 394"/>
                <a:gd name="T34" fmla="*/ 1051921 w 822"/>
                <a:gd name="T35" fmla="*/ 126895 h 394"/>
                <a:gd name="T36" fmla="*/ 1078515 w 822"/>
                <a:gd name="T37" fmla="*/ 151691 h 394"/>
                <a:gd name="T38" fmla="*/ 1094766 w 822"/>
                <a:gd name="T39" fmla="*/ 186696 h 394"/>
                <a:gd name="T40" fmla="*/ 1094766 w 822"/>
                <a:gd name="T41" fmla="*/ 193989 h 394"/>
                <a:gd name="T42" fmla="*/ 1103631 w 822"/>
                <a:gd name="T43" fmla="*/ 202741 h 394"/>
                <a:gd name="T44" fmla="*/ 1112495 w 822"/>
                <a:gd name="T45" fmla="*/ 228995 h 394"/>
                <a:gd name="T46" fmla="*/ 1137611 w 822"/>
                <a:gd name="T47" fmla="*/ 269835 h 394"/>
                <a:gd name="T48" fmla="*/ 1146476 w 822"/>
                <a:gd name="T49" fmla="*/ 296089 h 394"/>
                <a:gd name="T50" fmla="*/ 1146476 w 822"/>
                <a:gd name="T51" fmla="*/ 312133 h 394"/>
                <a:gd name="T52" fmla="*/ 1155340 w 822"/>
                <a:gd name="T53" fmla="*/ 329636 h 394"/>
                <a:gd name="T54" fmla="*/ 1171592 w 822"/>
                <a:gd name="T55" fmla="*/ 354432 h 394"/>
                <a:gd name="T56" fmla="*/ 1180456 w 822"/>
                <a:gd name="T57" fmla="*/ 363183 h 394"/>
                <a:gd name="T58" fmla="*/ 1180456 w 822"/>
                <a:gd name="T59" fmla="*/ 380686 h 394"/>
                <a:gd name="T60" fmla="*/ 1171592 w 822"/>
                <a:gd name="T61" fmla="*/ 396730 h 394"/>
                <a:gd name="T62" fmla="*/ 1171592 w 822"/>
                <a:gd name="T63" fmla="*/ 422984 h 394"/>
                <a:gd name="T64" fmla="*/ 1189321 w 822"/>
                <a:gd name="T65" fmla="*/ 439028 h 394"/>
                <a:gd name="T66" fmla="*/ 1205572 w 822"/>
                <a:gd name="T67" fmla="*/ 472575 h 394"/>
                <a:gd name="T68" fmla="*/ 1205572 w 822"/>
                <a:gd name="T69" fmla="*/ 490078 h 394"/>
                <a:gd name="T70" fmla="*/ 1214437 w 822"/>
                <a:gd name="T71" fmla="*/ 514874 h 394"/>
                <a:gd name="T72" fmla="*/ 1205572 w 822"/>
                <a:gd name="T73" fmla="*/ 541128 h 394"/>
                <a:gd name="T74" fmla="*/ 1214437 w 822"/>
                <a:gd name="T75" fmla="*/ 557172 h 394"/>
                <a:gd name="T76" fmla="*/ 1214437 w 822"/>
                <a:gd name="T77" fmla="*/ 574675 h 394"/>
                <a:gd name="T78" fmla="*/ 855425 w 822"/>
                <a:gd name="T79" fmla="*/ 574675 h 394"/>
                <a:gd name="T80" fmla="*/ 530393 w 822"/>
                <a:gd name="T81" fmla="*/ 565924 h 394"/>
                <a:gd name="T82" fmla="*/ 265935 w 822"/>
                <a:gd name="T83" fmla="*/ 565924 h 394"/>
                <a:gd name="T84" fmla="*/ 273322 w 822"/>
                <a:gd name="T85" fmla="*/ 371934 h 394"/>
                <a:gd name="T86" fmla="*/ 25116 w 822"/>
                <a:gd name="T87" fmla="*/ 363183 h 394"/>
                <a:gd name="T88" fmla="*/ 0 w 822"/>
                <a:gd name="T89" fmla="*/ 354432 h 3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22"/>
                <a:gd name="T136" fmla="*/ 0 h 394"/>
                <a:gd name="T137" fmla="*/ 822 w 822"/>
                <a:gd name="T138" fmla="*/ 394 h 3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22" h="394">
                  <a:moveTo>
                    <a:pt x="0" y="243"/>
                  </a:moveTo>
                  <a:lnTo>
                    <a:pt x="23" y="0"/>
                  </a:lnTo>
                  <a:lnTo>
                    <a:pt x="122" y="0"/>
                  </a:lnTo>
                  <a:lnTo>
                    <a:pt x="226" y="6"/>
                  </a:lnTo>
                  <a:lnTo>
                    <a:pt x="400" y="12"/>
                  </a:lnTo>
                  <a:lnTo>
                    <a:pt x="504" y="12"/>
                  </a:lnTo>
                  <a:lnTo>
                    <a:pt x="515" y="29"/>
                  </a:lnTo>
                  <a:lnTo>
                    <a:pt x="527" y="41"/>
                  </a:lnTo>
                  <a:lnTo>
                    <a:pt x="567" y="41"/>
                  </a:lnTo>
                  <a:lnTo>
                    <a:pt x="573" y="47"/>
                  </a:lnTo>
                  <a:lnTo>
                    <a:pt x="608" y="58"/>
                  </a:lnTo>
                  <a:lnTo>
                    <a:pt x="643" y="58"/>
                  </a:lnTo>
                  <a:lnTo>
                    <a:pt x="648" y="64"/>
                  </a:lnTo>
                  <a:lnTo>
                    <a:pt x="654" y="64"/>
                  </a:lnTo>
                  <a:lnTo>
                    <a:pt x="672" y="81"/>
                  </a:lnTo>
                  <a:lnTo>
                    <a:pt x="701" y="81"/>
                  </a:lnTo>
                  <a:lnTo>
                    <a:pt x="701" y="87"/>
                  </a:lnTo>
                  <a:lnTo>
                    <a:pt x="712" y="87"/>
                  </a:lnTo>
                  <a:lnTo>
                    <a:pt x="730" y="104"/>
                  </a:lnTo>
                  <a:lnTo>
                    <a:pt x="741" y="128"/>
                  </a:lnTo>
                  <a:lnTo>
                    <a:pt x="741" y="133"/>
                  </a:lnTo>
                  <a:lnTo>
                    <a:pt x="747" y="139"/>
                  </a:lnTo>
                  <a:lnTo>
                    <a:pt x="753" y="157"/>
                  </a:lnTo>
                  <a:lnTo>
                    <a:pt x="770" y="185"/>
                  </a:lnTo>
                  <a:lnTo>
                    <a:pt x="776" y="203"/>
                  </a:lnTo>
                  <a:lnTo>
                    <a:pt x="776" y="214"/>
                  </a:lnTo>
                  <a:lnTo>
                    <a:pt x="782" y="226"/>
                  </a:lnTo>
                  <a:lnTo>
                    <a:pt x="793" y="243"/>
                  </a:lnTo>
                  <a:lnTo>
                    <a:pt x="799" y="249"/>
                  </a:lnTo>
                  <a:lnTo>
                    <a:pt x="799" y="261"/>
                  </a:lnTo>
                  <a:lnTo>
                    <a:pt x="793" y="272"/>
                  </a:lnTo>
                  <a:lnTo>
                    <a:pt x="793" y="290"/>
                  </a:lnTo>
                  <a:lnTo>
                    <a:pt x="805" y="301"/>
                  </a:lnTo>
                  <a:lnTo>
                    <a:pt x="816" y="324"/>
                  </a:lnTo>
                  <a:lnTo>
                    <a:pt x="816" y="336"/>
                  </a:lnTo>
                  <a:lnTo>
                    <a:pt x="822" y="353"/>
                  </a:lnTo>
                  <a:lnTo>
                    <a:pt x="816" y="371"/>
                  </a:lnTo>
                  <a:lnTo>
                    <a:pt x="822" y="382"/>
                  </a:lnTo>
                  <a:lnTo>
                    <a:pt x="822" y="394"/>
                  </a:lnTo>
                  <a:lnTo>
                    <a:pt x="579" y="394"/>
                  </a:lnTo>
                  <a:lnTo>
                    <a:pt x="359" y="388"/>
                  </a:lnTo>
                  <a:lnTo>
                    <a:pt x="180" y="388"/>
                  </a:lnTo>
                  <a:lnTo>
                    <a:pt x="185" y="255"/>
                  </a:lnTo>
                  <a:lnTo>
                    <a:pt x="17" y="249"/>
                  </a:lnTo>
                  <a:lnTo>
                    <a:pt x="0" y="243"/>
                  </a:lnTo>
                  <a:close/>
                </a:path>
              </a:pathLst>
            </a:custGeom>
            <a:solidFill>
              <a:schemeClr val="bg1"/>
            </a:solidFill>
            <a:ln w="0">
              <a:solidFill>
                <a:srgbClr val="000000"/>
              </a:solidFill>
              <a:prstDash val="solid"/>
              <a:round/>
              <a:headEnd/>
              <a:tailEnd/>
            </a:ln>
          </p:spPr>
          <p:txBody>
            <a:bodyPr/>
            <a:lstStyle/>
            <a:p>
              <a:endParaRPr lang="en-US"/>
            </a:p>
          </p:txBody>
        </p:sp>
        <p:sp>
          <p:nvSpPr>
            <p:cNvPr id="3139" name="Freeform 69"/>
            <p:cNvSpPr>
              <a:spLocks/>
            </p:cNvSpPr>
            <p:nvPr/>
          </p:nvSpPr>
          <p:spPr bwMode="auto">
            <a:xfrm>
              <a:off x="4584700" y="2468563"/>
              <a:ext cx="855663" cy="617537"/>
            </a:xfrm>
            <a:custGeom>
              <a:avLst/>
              <a:gdLst>
                <a:gd name="T0" fmla="*/ 539408 w 579"/>
                <a:gd name="T1" fmla="*/ 8759 h 423"/>
                <a:gd name="T2" fmla="*/ 693102 w 579"/>
                <a:gd name="T3" fmla="*/ 17519 h 423"/>
                <a:gd name="T4" fmla="*/ 710836 w 579"/>
                <a:gd name="T5" fmla="*/ 42337 h 423"/>
                <a:gd name="T6" fmla="*/ 693102 w 579"/>
                <a:gd name="T7" fmla="*/ 68615 h 423"/>
                <a:gd name="T8" fmla="*/ 710836 w 579"/>
                <a:gd name="T9" fmla="*/ 93434 h 423"/>
                <a:gd name="T10" fmla="*/ 727092 w 579"/>
                <a:gd name="T11" fmla="*/ 118252 h 423"/>
                <a:gd name="T12" fmla="*/ 735959 w 579"/>
                <a:gd name="T13" fmla="*/ 144530 h 423"/>
                <a:gd name="T14" fmla="*/ 753693 w 579"/>
                <a:gd name="T15" fmla="*/ 151829 h 423"/>
                <a:gd name="T16" fmla="*/ 796550 w 579"/>
                <a:gd name="T17" fmla="*/ 202926 h 423"/>
                <a:gd name="T18" fmla="*/ 821673 w 579"/>
                <a:gd name="T19" fmla="*/ 229204 h 423"/>
                <a:gd name="T20" fmla="*/ 839407 w 579"/>
                <a:gd name="T21" fmla="*/ 254022 h 423"/>
                <a:gd name="T22" fmla="*/ 846796 w 579"/>
                <a:gd name="T23" fmla="*/ 296359 h 423"/>
                <a:gd name="T24" fmla="*/ 846796 w 579"/>
                <a:gd name="T25" fmla="*/ 329937 h 423"/>
                <a:gd name="T26" fmla="*/ 830540 w 579"/>
                <a:gd name="T27" fmla="*/ 363515 h 423"/>
                <a:gd name="T28" fmla="*/ 805417 w 579"/>
                <a:gd name="T29" fmla="*/ 381034 h 423"/>
                <a:gd name="T30" fmla="*/ 778816 w 579"/>
                <a:gd name="T31" fmla="*/ 397092 h 423"/>
                <a:gd name="T32" fmla="*/ 744826 w 579"/>
                <a:gd name="T33" fmla="*/ 414611 h 423"/>
                <a:gd name="T34" fmla="*/ 762560 w 579"/>
                <a:gd name="T35" fmla="*/ 473007 h 423"/>
                <a:gd name="T36" fmla="*/ 753693 w 579"/>
                <a:gd name="T37" fmla="*/ 508045 h 423"/>
                <a:gd name="T38" fmla="*/ 744826 w 579"/>
                <a:gd name="T39" fmla="*/ 541622 h 423"/>
                <a:gd name="T40" fmla="*/ 727092 w 579"/>
                <a:gd name="T41" fmla="*/ 557681 h 423"/>
                <a:gd name="T42" fmla="*/ 710836 w 579"/>
                <a:gd name="T43" fmla="*/ 600018 h 423"/>
                <a:gd name="T44" fmla="*/ 701969 w 579"/>
                <a:gd name="T45" fmla="*/ 617537 h 423"/>
                <a:gd name="T46" fmla="*/ 684235 w 579"/>
                <a:gd name="T47" fmla="*/ 591259 h 423"/>
                <a:gd name="T48" fmla="*/ 667979 w 579"/>
                <a:gd name="T49" fmla="*/ 566441 h 423"/>
                <a:gd name="T50" fmla="*/ 137438 w 579"/>
                <a:gd name="T51" fmla="*/ 557681 h 423"/>
                <a:gd name="T52" fmla="*/ 128571 w 579"/>
                <a:gd name="T53" fmla="*/ 541622 h 423"/>
                <a:gd name="T54" fmla="*/ 137438 w 579"/>
                <a:gd name="T55" fmla="*/ 499285 h 423"/>
                <a:gd name="T56" fmla="*/ 119704 w 579"/>
                <a:gd name="T57" fmla="*/ 465708 h 423"/>
                <a:gd name="T58" fmla="*/ 103448 w 579"/>
                <a:gd name="T59" fmla="*/ 439429 h 423"/>
                <a:gd name="T60" fmla="*/ 94581 w 579"/>
                <a:gd name="T61" fmla="*/ 397092 h 423"/>
                <a:gd name="T62" fmla="*/ 60591 w 579"/>
                <a:gd name="T63" fmla="*/ 338696 h 423"/>
                <a:gd name="T64" fmla="*/ 51724 w 579"/>
                <a:gd name="T65" fmla="*/ 321178 h 423"/>
                <a:gd name="T66" fmla="*/ 35468 w 579"/>
                <a:gd name="T67" fmla="*/ 278841 h 423"/>
                <a:gd name="T68" fmla="*/ 26601 w 579"/>
                <a:gd name="T69" fmla="*/ 262782 h 423"/>
                <a:gd name="T70" fmla="*/ 35468 w 579"/>
                <a:gd name="T71" fmla="*/ 229204 h 423"/>
                <a:gd name="T72" fmla="*/ 26601 w 579"/>
                <a:gd name="T73" fmla="*/ 160589 h 423"/>
                <a:gd name="T74" fmla="*/ 35468 w 579"/>
                <a:gd name="T75" fmla="*/ 127011 h 423"/>
                <a:gd name="T76" fmla="*/ 26601 w 579"/>
                <a:gd name="T77" fmla="*/ 109492 h 423"/>
                <a:gd name="T78" fmla="*/ 17734 w 579"/>
                <a:gd name="T79" fmla="*/ 93434 h 423"/>
                <a:gd name="T80" fmla="*/ 0 w 579"/>
                <a:gd name="T81" fmla="*/ 68615 h 423"/>
                <a:gd name="T82" fmla="*/ 17734 w 579"/>
                <a:gd name="T83" fmla="*/ 59856 h 423"/>
                <a:gd name="T84" fmla="*/ 8867 w 579"/>
                <a:gd name="T85" fmla="*/ 33578 h 4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9"/>
                <a:gd name="T130" fmla="*/ 0 h 423"/>
                <a:gd name="T131" fmla="*/ 579 w 579"/>
                <a:gd name="T132" fmla="*/ 423 h 4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9" h="423">
                  <a:moveTo>
                    <a:pt x="6" y="18"/>
                  </a:moveTo>
                  <a:lnTo>
                    <a:pt x="365" y="6"/>
                  </a:lnTo>
                  <a:lnTo>
                    <a:pt x="463" y="0"/>
                  </a:lnTo>
                  <a:lnTo>
                    <a:pt x="469" y="12"/>
                  </a:lnTo>
                  <a:lnTo>
                    <a:pt x="469" y="23"/>
                  </a:lnTo>
                  <a:lnTo>
                    <a:pt x="481" y="29"/>
                  </a:lnTo>
                  <a:lnTo>
                    <a:pt x="481" y="35"/>
                  </a:lnTo>
                  <a:lnTo>
                    <a:pt x="469" y="47"/>
                  </a:lnTo>
                  <a:lnTo>
                    <a:pt x="469" y="58"/>
                  </a:lnTo>
                  <a:lnTo>
                    <a:pt x="481" y="64"/>
                  </a:lnTo>
                  <a:lnTo>
                    <a:pt x="481" y="75"/>
                  </a:lnTo>
                  <a:lnTo>
                    <a:pt x="492" y="81"/>
                  </a:lnTo>
                  <a:lnTo>
                    <a:pt x="492" y="93"/>
                  </a:lnTo>
                  <a:lnTo>
                    <a:pt x="498" y="99"/>
                  </a:lnTo>
                  <a:lnTo>
                    <a:pt x="504" y="99"/>
                  </a:lnTo>
                  <a:lnTo>
                    <a:pt x="510" y="104"/>
                  </a:lnTo>
                  <a:lnTo>
                    <a:pt x="516" y="116"/>
                  </a:lnTo>
                  <a:lnTo>
                    <a:pt x="539" y="139"/>
                  </a:lnTo>
                  <a:lnTo>
                    <a:pt x="550" y="145"/>
                  </a:lnTo>
                  <a:lnTo>
                    <a:pt x="556" y="157"/>
                  </a:lnTo>
                  <a:lnTo>
                    <a:pt x="556" y="162"/>
                  </a:lnTo>
                  <a:lnTo>
                    <a:pt x="568" y="174"/>
                  </a:lnTo>
                  <a:lnTo>
                    <a:pt x="573" y="185"/>
                  </a:lnTo>
                  <a:lnTo>
                    <a:pt x="573" y="203"/>
                  </a:lnTo>
                  <a:lnTo>
                    <a:pt x="579" y="214"/>
                  </a:lnTo>
                  <a:lnTo>
                    <a:pt x="573" y="226"/>
                  </a:lnTo>
                  <a:lnTo>
                    <a:pt x="573" y="243"/>
                  </a:lnTo>
                  <a:lnTo>
                    <a:pt x="562" y="249"/>
                  </a:lnTo>
                  <a:lnTo>
                    <a:pt x="556" y="255"/>
                  </a:lnTo>
                  <a:lnTo>
                    <a:pt x="545" y="261"/>
                  </a:lnTo>
                  <a:lnTo>
                    <a:pt x="539" y="266"/>
                  </a:lnTo>
                  <a:lnTo>
                    <a:pt x="527" y="272"/>
                  </a:lnTo>
                  <a:lnTo>
                    <a:pt x="516" y="272"/>
                  </a:lnTo>
                  <a:lnTo>
                    <a:pt x="504" y="284"/>
                  </a:lnTo>
                  <a:lnTo>
                    <a:pt x="504" y="301"/>
                  </a:lnTo>
                  <a:lnTo>
                    <a:pt x="516" y="324"/>
                  </a:lnTo>
                  <a:lnTo>
                    <a:pt x="516" y="342"/>
                  </a:lnTo>
                  <a:lnTo>
                    <a:pt x="510" y="348"/>
                  </a:lnTo>
                  <a:lnTo>
                    <a:pt x="510" y="359"/>
                  </a:lnTo>
                  <a:lnTo>
                    <a:pt x="504" y="371"/>
                  </a:lnTo>
                  <a:lnTo>
                    <a:pt x="498" y="371"/>
                  </a:lnTo>
                  <a:lnTo>
                    <a:pt x="492" y="382"/>
                  </a:lnTo>
                  <a:lnTo>
                    <a:pt x="481" y="394"/>
                  </a:lnTo>
                  <a:lnTo>
                    <a:pt x="481" y="411"/>
                  </a:lnTo>
                  <a:lnTo>
                    <a:pt x="475" y="417"/>
                  </a:lnTo>
                  <a:lnTo>
                    <a:pt x="475" y="423"/>
                  </a:lnTo>
                  <a:lnTo>
                    <a:pt x="469" y="411"/>
                  </a:lnTo>
                  <a:lnTo>
                    <a:pt x="463" y="405"/>
                  </a:lnTo>
                  <a:lnTo>
                    <a:pt x="458" y="394"/>
                  </a:lnTo>
                  <a:lnTo>
                    <a:pt x="452" y="388"/>
                  </a:lnTo>
                  <a:lnTo>
                    <a:pt x="99" y="388"/>
                  </a:lnTo>
                  <a:lnTo>
                    <a:pt x="93" y="382"/>
                  </a:lnTo>
                  <a:lnTo>
                    <a:pt x="93" y="376"/>
                  </a:lnTo>
                  <a:lnTo>
                    <a:pt x="87" y="371"/>
                  </a:lnTo>
                  <a:lnTo>
                    <a:pt x="87" y="353"/>
                  </a:lnTo>
                  <a:lnTo>
                    <a:pt x="93" y="342"/>
                  </a:lnTo>
                  <a:lnTo>
                    <a:pt x="93" y="330"/>
                  </a:lnTo>
                  <a:lnTo>
                    <a:pt x="81" y="319"/>
                  </a:lnTo>
                  <a:lnTo>
                    <a:pt x="76" y="307"/>
                  </a:lnTo>
                  <a:lnTo>
                    <a:pt x="70" y="301"/>
                  </a:lnTo>
                  <a:lnTo>
                    <a:pt x="70" y="278"/>
                  </a:lnTo>
                  <a:lnTo>
                    <a:pt x="64" y="272"/>
                  </a:lnTo>
                  <a:lnTo>
                    <a:pt x="47" y="238"/>
                  </a:lnTo>
                  <a:lnTo>
                    <a:pt x="41" y="232"/>
                  </a:lnTo>
                  <a:lnTo>
                    <a:pt x="41" y="226"/>
                  </a:lnTo>
                  <a:lnTo>
                    <a:pt x="35" y="220"/>
                  </a:lnTo>
                  <a:lnTo>
                    <a:pt x="35" y="203"/>
                  </a:lnTo>
                  <a:lnTo>
                    <a:pt x="24" y="191"/>
                  </a:lnTo>
                  <a:lnTo>
                    <a:pt x="24" y="185"/>
                  </a:lnTo>
                  <a:lnTo>
                    <a:pt x="18" y="180"/>
                  </a:lnTo>
                  <a:lnTo>
                    <a:pt x="18" y="168"/>
                  </a:lnTo>
                  <a:lnTo>
                    <a:pt x="24" y="157"/>
                  </a:lnTo>
                  <a:lnTo>
                    <a:pt x="24" y="122"/>
                  </a:lnTo>
                  <a:lnTo>
                    <a:pt x="18" y="110"/>
                  </a:lnTo>
                  <a:lnTo>
                    <a:pt x="18" y="93"/>
                  </a:lnTo>
                  <a:lnTo>
                    <a:pt x="24" y="87"/>
                  </a:lnTo>
                  <a:lnTo>
                    <a:pt x="24" y="81"/>
                  </a:lnTo>
                  <a:lnTo>
                    <a:pt x="18" y="75"/>
                  </a:lnTo>
                  <a:lnTo>
                    <a:pt x="18" y="64"/>
                  </a:lnTo>
                  <a:lnTo>
                    <a:pt x="12" y="64"/>
                  </a:lnTo>
                  <a:lnTo>
                    <a:pt x="0" y="52"/>
                  </a:lnTo>
                  <a:lnTo>
                    <a:pt x="0" y="47"/>
                  </a:lnTo>
                  <a:lnTo>
                    <a:pt x="6" y="47"/>
                  </a:lnTo>
                  <a:lnTo>
                    <a:pt x="12" y="41"/>
                  </a:lnTo>
                  <a:lnTo>
                    <a:pt x="12" y="29"/>
                  </a:lnTo>
                  <a:lnTo>
                    <a:pt x="6" y="23"/>
                  </a:lnTo>
                  <a:lnTo>
                    <a:pt x="6" y="18"/>
                  </a:lnTo>
                  <a:close/>
                </a:path>
              </a:pathLst>
            </a:custGeom>
            <a:solidFill>
              <a:schemeClr val="bg1"/>
            </a:solidFill>
            <a:ln w="0">
              <a:solidFill>
                <a:srgbClr val="000000"/>
              </a:solidFill>
              <a:prstDash val="solid"/>
              <a:round/>
              <a:headEnd/>
              <a:tailEnd/>
            </a:ln>
          </p:spPr>
          <p:txBody>
            <a:bodyPr/>
            <a:lstStyle/>
            <a:p>
              <a:endParaRPr lang="en-US"/>
            </a:p>
          </p:txBody>
        </p:sp>
        <p:sp>
          <p:nvSpPr>
            <p:cNvPr id="70" name="Freeform 70"/>
            <p:cNvSpPr>
              <a:spLocks/>
            </p:cNvSpPr>
            <p:nvPr/>
          </p:nvSpPr>
          <p:spPr bwMode="auto">
            <a:xfrm>
              <a:off x="4730234" y="3035787"/>
              <a:ext cx="950223" cy="853348"/>
            </a:xfrm>
            <a:custGeom>
              <a:avLst/>
              <a:gdLst/>
              <a:ahLst/>
              <a:cxnLst>
                <a:cxn ang="0">
                  <a:pos x="75" y="203"/>
                </a:cxn>
                <a:cxn ang="0">
                  <a:pos x="81" y="191"/>
                </a:cxn>
                <a:cxn ang="0">
                  <a:pos x="63" y="185"/>
                </a:cxn>
                <a:cxn ang="0">
                  <a:pos x="58" y="179"/>
                </a:cxn>
                <a:cxn ang="0">
                  <a:pos x="52" y="156"/>
                </a:cxn>
                <a:cxn ang="0">
                  <a:pos x="35" y="145"/>
                </a:cxn>
                <a:cxn ang="0">
                  <a:pos x="40" y="139"/>
                </a:cxn>
                <a:cxn ang="0">
                  <a:pos x="46" y="133"/>
                </a:cxn>
                <a:cxn ang="0">
                  <a:pos x="46" y="122"/>
                </a:cxn>
                <a:cxn ang="0">
                  <a:pos x="40" y="110"/>
                </a:cxn>
                <a:cxn ang="0">
                  <a:pos x="23" y="98"/>
                </a:cxn>
                <a:cxn ang="0">
                  <a:pos x="17" y="75"/>
                </a:cxn>
                <a:cxn ang="0">
                  <a:pos x="11" y="17"/>
                </a:cxn>
                <a:cxn ang="0">
                  <a:pos x="0" y="0"/>
                </a:cxn>
                <a:cxn ang="0">
                  <a:pos x="353" y="6"/>
                </a:cxn>
                <a:cxn ang="0">
                  <a:pos x="370" y="29"/>
                </a:cxn>
                <a:cxn ang="0">
                  <a:pos x="382" y="46"/>
                </a:cxn>
                <a:cxn ang="0">
                  <a:pos x="388" y="75"/>
                </a:cxn>
                <a:cxn ang="0">
                  <a:pos x="399" y="87"/>
                </a:cxn>
                <a:cxn ang="0">
                  <a:pos x="405" y="104"/>
                </a:cxn>
                <a:cxn ang="0">
                  <a:pos x="428" y="133"/>
                </a:cxn>
                <a:cxn ang="0">
                  <a:pos x="446" y="145"/>
                </a:cxn>
                <a:cxn ang="0">
                  <a:pos x="451" y="174"/>
                </a:cxn>
                <a:cxn ang="0">
                  <a:pos x="474" y="208"/>
                </a:cxn>
                <a:cxn ang="0">
                  <a:pos x="480" y="191"/>
                </a:cxn>
                <a:cxn ang="0">
                  <a:pos x="521" y="214"/>
                </a:cxn>
                <a:cxn ang="0">
                  <a:pos x="521" y="237"/>
                </a:cxn>
                <a:cxn ang="0">
                  <a:pos x="515" y="260"/>
                </a:cxn>
                <a:cxn ang="0">
                  <a:pos x="503" y="278"/>
                </a:cxn>
                <a:cxn ang="0">
                  <a:pos x="515" y="307"/>
                </a:cxn>
                <a:cxn ang="0">
                  <a:pos x="556" y="330"/>
                </a:cxn>
                <a:cxn ang="0">
                  <a:pos x="573" y="353"/>
                </a:cxn>
                <a:cxn ang="0">
                  <a:pos x="584" y="370"/>
                </a:cxn>
                <a:cxn ang="0">
                  <a:pos x="608" y="399"/>
                </a:cxn>
                <a:cxn ang="0">
                  <a:pos x="602" y="417"/>
                </a:cxn>
                <a:cxn ang="0">
                  <a:pos x="619" y="440"/>
                </a:cxn>
                <a:cxn ang="0">
                  <a:pos x="631" y="434"/>
                </a:cxn>
                <a:cxn ang="0">
                  <a:pos x="642" y="451"/>
                </a:cxn>
                <a:cxn ang="0">
                  <a:pos x="637" y="475"/>
                </a:cxn>
                <a:cxn ang="0">
                  <a:pos x="631" y="492"/>
                </a:cxn>
                <a:cxn ang="0">
                  <a:pos x="613" y="498"/>
                </a:cxn>
                <a:cxn ang="0">
                  <a:pos x="596" y="504"/>
                </a:cxn>
                <a:cxn ang="0">
                  <a:pos x="602" y="533"/>
                </a:cxn>
                <a:cxn ang="0">
                  <a:pos x="590" y="550"/>
                </a:cxn>
                <a:cxn ang="0">
                  <a:pos x="584" y="567"/>
                </a:cxn>
                <a:cxn ang="0">
                  <a:pos x="579" y="579"/>
                </a:cxn>
                <a:cxn ang="0">
                  <a:pos x="527" y="585"/>
                </a:cxn>
                <a:cxn ang="0">
                  <a:pos x="538" y="538"/>
                </a:cxn>
                <a:cxn ang="0">
                  <a:pos x="544" y="521"/>
                </a:cxn>
                <a:cxn ang="0">
                  <a:pos x="538" y="509"/>
                </a:cxn>
                <a:cxn ang="0">
                  <a:pos x="87" y="475"/>
                </a:cxn>
              </a:cxnLst>
              <a:rect l="0" t="0" r="r" b="b"/>
              <a:pathLst>
                <a:path w="642" h="585">
                  <a:moveTo>
                    <a:pt x="87" y="475"/>
                  </a:moveTo>
                  <a:lnTo>
                    <a:pt x="75" y="203"/>
                  </a:lnTo>
                  <a:lnTo>
                    <a:pt x="81" y="197"/>
                  </a:lnTo>
                  <a:lnTo>
                    <a:pt x="81" y="191"/>
                  </a:lnTo>
                  <a:lnTo>
                    <a:pt x="75" y="185"/>
                  </a:lnTo>
                  <a:lnTo>
                    <a:pt x="63" y="185"/>
                  </a:lnTo>
                  <a:lnTo>
                    <a:pt x="63" y="179"/>
                  </a:lnTo>
                  <a:lnTo>
                    <a:pt x="58" y="179"/>
                  </a:lnTo>
                  <a:lnTo>
                    <a:pt x="58" y="156"/>
                  </a:lnTo>
                  <a:lnTo>
                    <a:pt x="52" y="156"/>
                  </a:lnTo>
                  <a:lnTo>
                    <a:pt x="40" y="145"/>
                  </a:lnTo>
                  <a:lnTo>
                    <a:pt x="35" y="145"/>
                  </a:lnTo>
                  <a:lnTo>
                    <a:pt x="35" y="139"/>
                  </a:lnTo>
                  <a:lnTo>
                    <a:pt x="40" y="139"/>
                  </a:lnTo>
                  <a:lnTo>
                    <a:pt x="40" y="133"/>
                  </a:lnTo>
                  <a:lnTo>
                    <a:pt x="46" y="133"/>
                  </a:lnTo>
                  <a:lnTo>
                    <a:pt x="52" y="127"/>
                  </a:lnTo>
                  <a:lnTo>
                    <a:pt x="46" y="122"/>
                  </a:lnTo>
                  <a:lnTo>
                    <a:pt x="46" y="116"/>
                  </a:lnTo>
                  <a:lnTo>
                    <a:pt x="40" y="110"/>
                  </a:lnTo>
                  <a:lnTo>
                    <a:pt x="23" y="110"/>
                  </a:lnTo>
                  <a:lnTo>
                    <a:pt x="23" y="98"/>
                  </a:lnTo>
                  <a:lnTo>
                    <a:pt x="17" y="87"/>
                  </a:lnTo>
                  <a:lnTo>
                    <a:pt x="17" y="75"/>
                  </a:lnTo>
                  <a:lnTo>
                    <a:pt x="11" y="58"/>
                  </a:lnTo>
                  <a:lnTo>
                    <a:pt x="11" y="17"/>
                  </a:lnTo>
                  <a:lnTo>
                    <a:pt x="6" y="6"/>
                  </a:lnTo>
                  <a:lnTo>
                    <a:pt x="0" y="0"/>
                  </a:lnTo>
                  <a:lnTo>
                    <a:pt x="347" y="0"/>
                  </a:lnTo>
                  <a:lnTo>
                    <a:pt x="353" y="6"/>
                  </a:lnTo>
                  <a:lnTo>
                    <a:pt x="359" y="6"/>
                  </a:lnTo>
                  <a:lnTo>
                    <a:pt x="370" y="29"/>
                  </a:lnTo>
                  <a:lnTo>
                    <a:pt x="376" y="35"/>
                  </a:lnTo>
                  <a:lnTo>
                    <a:pt x="382" y="46"/>
                  </a:lnTo>
                  <a:lnTo>
                    <a:pt x="388" y="52"/>
                  </a:lnTo>
                  <a:lnTo>
                    <a:pt x="388" y="75"/>
                  </a:lnTo>
                  <a:lnTo>
                    <a:pt x="393" y="87"/>
                  </a:lnTo>
                  <a:lnTo>
                    <a:pt x="399" y="87"/>
                  </a:lnTo>
                  <a:lnTo>
                    <a:pt x="405" y="98"/>
                  </a:lnTo>
                  <a:lnTo>
                    <a:pt x="405" y="104"/>
                  </a:lnTo>
                  <a:lnTo>
                    <a:pt x="417" y="116"/>
                  </a:lnTo>
                  <a:lnTo>
                    <a:pt x="428" y="133"/>
                  </a:lnTo>
                  <a:lnTo>
                    <a:pt x="440" y="139"/>
                  </a:lnTo>
                  <a:lnTo>
                    <a:pt x="446" y="145"/>
                  </a:lnTo>
                  <a:lnTo>
                    <a:pt x="451" y="156"/>
                  </a:lnTo>
                  <a:lnTo>
                    <a:pt x="451" y="174"/>
                  </a:lnTo>
                  <a:lnTo>
                    <a:pt x="457" y="191"/>
                  </a:lnTo>
                  <a:lnTo>
                    <a:pt x="474" y="208"/>
                  </a:lnTo>
                  <a:lnTo>
                    <a:pt x="480" y="203"/>
                  </a:lnTo>
                  <a:lnTo>
                    <a:pt x="480" y="191"/>
                  </a:lnTo>
                  <a:lnTo>
                    <a:pt x="503" y="191"/>
                  </a:lnTo>
                  <a:lnTo>
                    <a:pt x="521" y="214"/>
                  </a:lnTo>
                  <a:lnTo>
                    <a:pt x="527" y="226"/>
                  </a:lnTo>
                  <a:lnTo>
                    <a:pt x="521" y="237"/>
                  </a:lnTo>
                  <a:lnTo>
                    <a:pt x="521" y="243"/>
                  </a:lnTo>
                  <a:lnTo>
                    <a:pt x="515" y="260"/>
                  </a:lnTo>
                  <a:lnTo>
                    <a:pt x="509" y="272"/>
                  </a:lnTo>
                  <a:lnTo>
                    <a:pt x="503" y="278"/>
                  </a:lnTo>
                  <a:lnTo>
                    <a:pt x="503" y="295"/>
                  </a:lnTo>
                  <a:lnTo>
                    <a:pt x="515" y="307"/>
                  </a:lnTo>
                  <a:lnTo>
                    <a:pt x="527" y="313"/>
                  </a:lnTo>
                  <a:lnTo>
                    <a:pt x="556" y="330"/>
                  </a:lnTo>
                  <a:lnTo>
                    <a:pt x="567" y="342"/>
                  </a:lnTo>
                  <a:lnTo>
                    <a:pt x="573" y="353"/>
                  </a:lnTo>
                  <a:lnTo>
                    <a:pt x="573" y="365"/>
                  </a:lnTo>
                  <a:lnTo>
                    <a:pt x="584" y="370"/>
                  </a:lnTo>
                  <a:lnTo>
                    <a:pt x="602" y="388"/>
                  </a:lnTo>
                  <a:lnTo>
                    <a:pt x="608" y="399"/>
                  </a:lnTo>
                  <a:lnTo>
                    <a:pt x="608" y="405"/>
                  </a:lnTo>
                  <a:lnTo>
                    <a:pt x="602" y="417"/>
                  </a:lnTo>
                  <a:lnTo>
                    <a:pt x="602" y="423"/>
                  </a:lnTo>
                  <a:lnTo>
                    <a:pt x="619" y="440"/>
                  </a:lnTo>
                  <a:lnTo>
                    <a:pt x="619" y="446"/>
                  </a:lnTo>
                  <a:lnTo>
                    <a:pt x="631" y="434"/>
                  </a:lnTo>
                  <a:lnTo>
                    <a:pt x="637" y="434"/>
                  </a:lnTo>
                  <a:lnTo>
                    <a:pt x="642" y="451"/>
                  </a:lnTo>
                  <a:lnTo>
                    <a:pt x="642" y="469"/>
                  </a:lnTo>
                  <a:lnTo>
                    <a:pt x="637" y="475"/>
                  </a:lnTo>
                  <a:lnTo>
                    <a:pt x="637" y="492"/>
                  </a:lnTo>
                  <a:lnTo>
                    <a:pt x="631" y="492"/>
                  </a:lnTo>
                  <a:lnTo>
                    <a:pt x="625" y="498"/>
                  </a:lnTo>
                  <a:lnTo>
                    <a:pt x="613" y="498"/>
                  </a:lnTo>
                  <a:lnTo>
                    <a:pt x="608" y="504"/>
                  </a:lnTo>
                  <a:lnTo>
                    <a:pt x="596" y="504"/>
                  </a:lnTo>
                  <a:lnTo>
                    <a:pt x="596" y="521"/>
                  </a:lnTo>
                  <a:lnTo>
                    <a:pt x="602" y="533"/>
                  </a:lnTo>
                  <a:lnTo>
                    <a:pt x="602" y="538"/>
                  </a:lnTo>
                  <a:lnTo>
                    <a:pt x="590" y="550"/>
                  </a:lnTo>
                  <a:lnTo>
                    <a:pt x="584" y="550"/>
                  </a:lnTo>
                  <a:lnTo>
                    <a:pt x="584" y="567"/>
                  </a:lnTo>
                  <a:lnTo>
                    <a:pt x="579" y="573"/>
                  </a:lnTo>
                  <a:lnTo>
                    <a:pt x="579" y="579"/>
                  </a:lnTo>
                  <a:lnTo>
                    <a:pt x="538" y="579"/>
                  </a:lnTo>
                  <a:lnTo>
                    <a:pt x="527" y="585"/>
                  </a:lnTo>
                  <a:lnTo>
                    <a:pt x="527" y="561"/>
                  </a:lnTo>
                  <a:lnTo>
                    <a:pt x="538" y="538"/>
                  </a:lnTo>
                  <a:lnTo>
                    <a:pt x="544" y="533"/>
                  </a:lnTo>
                  <a:lnTo>
                    <a:pt x="544" y="521"/>
                  </a:lnTo>
                  <a:lnTo>
                    <a:pt x="538" y="515"/>
                  </a:lnTo>
                  <a:lnTo>
                    <a:pt x="538" y="509"/>
                  </a:lnTo>
                  <a:lnTo>
                    <a:pt x="87" y="521"/>
                  </a:lnTo>
                  <a:lnTo>
                    <a:pt x="87" y="475"/>
                  </a:lnTo>
                  <a:close/>
                </a:path>
              </a:pathLst>
            </a:custGeom>
            <a:solidFill>
              <a:srgbClr val="0033CC"/>
            </a:solidFill>
            <a:ln w="0">
              <a:solidFill>
                <a:srgbClr val="000000"/>
              </a:solidFill>
              <a:prstDash val="solid"/>
              <a:round/>
              <a:headEnd/>
              <a:tailEnd/>
            </a:ln>
          </p:spPr>
          <p:txBody>
            <a:bodyPr/>
            <a:lstStyle/>
            <a:p>
              <a:pPr algn="ctr">
                <a:defRPr/>
              </a:pPr>
              <a:endParaRPr lang="en-US" dirty="0"/>
            </a:p>
          </p:txBody>
        </p:sp>
        <p:sp>
          <p:nvSpPr>
            <p:cNvPr id="3141" name="Freeform 71"/>
            <p:cNvSpPr>
              <a:spLocks/>
            </p:cNvSpPr>
            <p:nvPr/>
          </p:nvSpPr>
          <p:spPr bwMode="auto">
            <a:xfrm>
              <a:off x="2533650" y="3625850"/>
              <a:ext cx="1093788" cy="1063625"/>
            </a:xfrm>
            <a:custGeom>
              <a:avLst/>
              <a:gdLst>
                <a:gd name="T0" fmla="*/ 0 w 741"/>
                <a:gd name="T1" fmla="*/ 1063625 h 729"/>
                <a:gd name="T2" fmla="*/ 144658 w 741"/>
                <a:gd name="T3" fmla="*/ 0 h 729"/>
                <a:gd name="T4" fmla="*/ 290791 w 741"/>
                <a:gd name="T5" fmla="*/ 8754 h 729"/>
                <a:gd name="T6" fmla="*/ 606676 w 741"/>
                <a:gd name="T7" fmla="*/ 42312 h 729"/>
                <a:gd name="T8" fmla="*/ 802997 w 741"/>
                <a:gd name="T9" fmla="*/ 51066 h 729"/>
                <a:gd name="T10" fmla="*/ 1008174 w 741"/>
                <a:gd name="T11" fmla="*/ 67115 h 729"/>
                <a:gd name="T12" fmla="*/ 1093788 w 741"/>
                <a:gd name="T13" fmla="*/ 67115 h 729"/>
                <a:gd name="T14" fmla="*/ 1042125 w 741"/>
                <a:gd name="T15" fmla="*/ 954199 h 729"/>
                <a:gd name="T16" fmla="*/ 367548 w 741"/>
                <a:gd name="T17" fmla="*/ 954199 h 729"/>
                <a:gd name="T18" fmla="*/ 367548 w 741"/>
                <a:gd name="T19" fmla="*/ 1005264 h 729"/>
                <a:gd name="T20" fmla="*/ 101851 w 741"/>
                <a:gd name="T21" fmla="*/ 987756 h 729"/>
                <a:gd name="T22" fmla="*/ 94470 w 741"/>
                <a:gd name="T23" fmla="*/ 1063625 h 729"/>
                <a:gd name="T24" fmla="*/ 0 w 741"/>
                <a:gd name="T25" fmla="*/ 1063625 h 7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1"/>
                <a:gd name="T40" fmla="*/ 0 h 729"/>
                <a:gd name="T41" fmla="*/ 741 w 741"/>
                <a:gd name="T42" fmla="*/ 729 h 7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1" h="729">
                  <a:moveTo>
                    <a:pt x="0" y="729"/>
                  </a:moveTo>
                  <a:lnTo>
                    <a:pt x="98" y="0"/>
                  </a:lnTo>
                  <a:lnTo>
                    <a:pt x="197" y="6"/>
                  </a:lnTo>
                  <a:lnTo>
                    <a:pt x="411" y="29"/>
                  </a:lnTo>
                  <a:lnTo>
                    <a:pt x="544" y="35"/>
                  </a:lnTo>
                  <a:lnTo>
                    <a:pt x="683" y="46"/>
                  </a:lnTo>
                  <a:lnTo>
                    <a:pt x="741" y="46"/>
                  </a:lnTo>
                  <a:lnTo>
                    <a:pt x="706" y="654"/>
                  </a:lnTo>
                  <a:lnTo>
                    <a:pt x="249" y="654"/>
                  </a:lnTo>
                  <a:lnTo>
                    <a:pt x="249" y="689"/>
                  </a:lnTo>
                  <a:lnTo>
                    <a:pt x="69" y="677"/>
                  </a:lnTo>
                  <a:lnTo>
                    <a:pt x="64" y="729"/>
                  </a:lnTo>
                  <a:lnTo>
                    <a:pt x="0" y="729"/>
                  </a:lnTo>
                  <a:close/>
                </a:path>
              </a:pathLst>
            </a:custGeom>
            <a:solidFill>
              <a:schemeClr val="bg1"/>
            </a:solidFill>
            <a:ln w="0">
              <a:solidFill>
                <a:srgbClr val="000000"/>
              </a:solidFill>
              <a:prstDash val="solid"/>
              <a:round/>
              <a:headEnd/>
              <a:tailEnd/>
            </a:ln>
          </p:spPr>
          <p:txBody>
            <a:bodyPr/>
            <a:lstStyle/>
            <a:p>
              <a:endParaRPr lang="en-US"/>
            </a:p>
          </p:txBody>
        </p:sp>
        <p:sp>
          <p:nvSpPr>
            <p:cNvPr id="3142" name="Freeform 72"/>
            <p:cNvSpPr>
              <a:spLocks/>
            </p:cNvSpPr>
            <p:nvPr/>
          </p:nvSpPr>
          <p:spPr bwMode="auto">
            <a:xfrm>
              <a:off x="3619500" y="3694113"/>
              <a:ext cx="1308100" cy="658812"/>
            </a:xfrm>
            <a:custGeom>
              <a:avLst/>
              <a:gdLst>
                <a:gd name="T0" fmla="*/ 376485 w 886"/>
                <a:gd name="T1" fmla="*/ 17491 h 452"/>
                <a:gd name="T2" fmla="*/ 1204751 w 886"/>
                <a:gd name="T3" fmla="*/ 34981 h 452"/>
                <a:gd name="T4" fmla="*/ 1240185 w 886"/>
                <a:gd name="T5" fmla="*/ 102028 h 452"/>
                <a:gd name="T6" fmla="*/ 1308100 w 886"/>
                <a:gd name="T7" fmla="*/ 658812 h 452"/>
                <a:gd name="T8" fmla="*/ 1256426 w 886"/>
                <a:gd name="T9" fmla="*/ 641321 h 452"/>
                <a:gd name="T10" fmla="*/ 1222468 w 886"/>
                <a:gd name="T11" fmla="*/ 634034 h 452"/>
                <a:gd name="T12" fmla="*/ 1188511 w 886"/>
                <a:gd name="T13" fmla="*/ 616543 h 452"/>
                <a:gd name="T14" fmla="*/ 1145695 w 886"/>
                <a:gd name="T15" fmla="*/ 607798 h 452"/>
                <a:gd name="T16" fmla="*/ 1102879 w 886"/>
                <a:gd name="T17" fmla="*/ 599053 h 452"/>
                <a:gd name="T18" fmla="*/ 1060063 w 886"/>
                <a:gd name="T19" fmla="*/ 616543 h 452"/>
                <a:gd name="T20" fmla="*/ 1017247 w 886"/>
                <a:gd name="T21" fmla="*/ 650067 h 452"/>
                <a:gd name="T22" fmla="*/ 965573 w 886"/>
                <a:gd name="T23" fmla="*/ 641321 h 452"/>
                <a:gd name="T24" fmla="*/ 958191 w 886"/>
                <a:gd name="T25" fmla="*/ 625288 h 452"/>
                <a:gd name="T26" fmla="*/ 931615 w 886"/>
                <a:gd name="T27" fmla="*/ 607798 h 452"/>
                <a:gd name="T28" fmla="*/ 897658 w 886"/>
                <a:gd name="T29" fmla="*/ 625288 h 452"/>
                <a:gd name="T30" fmla="*/ 879941 w 886"/>
                <a:gd name="T31" fmla="*/ 625288 h 452"/>
                <a:gd name="T32" fmla="*/ 845984 w 886"/>
                <a:gd name="T33" fmla="*/ 650067 h 452"/>
                <a:gd name="T34" fmla="*/ 829743 w 886"/>
                <a:gd name="T35" fmla="*/ 641321 h 452"/>
                <a:gd name="T36" fmla="*/ 812026 w 886"/>
                <a:gd name="T37" fmla="*/ 634034 h 452"/>
                <a:gd name="T38" fmla="*/ 795786 w 886"/>
                <a:gd name="T39" fmla="*/ 634034 h 452"/>
                <a:gd name="T40" fmla="*/ 726394 w 886"/>
                <a:gd name="T41" fmla="*/ 616543 h 452"/>
                <a:gd name="T42" fmla="*/ 717536 w 886"/>
                <a:gd name="T43" fmla="*/ 607798 h 452"/>
                <a:gd name="T44" fmla="*/ 710154 w 886"/>
                <a:gd name="T45" fmla="*/ 591765 h 452"/>
                <a:gd name="T46" fmla="*/ 683578 w 886"/>
                <a:gd name="T47" fmla="*/ 599053 h 452"/>
                <a:gd name="T48" fmla="*/ 649621 w 886"/>
                <a:gd name="T49" fmla="*/ 591765 h 452"/>
                <a:gd name="T50" fmla="*/ 547748 w 886"/>
                <a:gd name="T51" fmla="*/ 574274 h 452"/>
                <a:gd name="T52" fmla="*/ 538890 w 886"/>
                <a:gd name="T53" fmla="*/ 549496 h 452"/>
                <a:gd name="T54" fmla="*/ 521173 w 886"/>
                <a:gd name="T55" fmla="*/ 515972 h 452"/>
                <a:gd name="T56" fmla="*/ 504933 w 886"/>
                <a:gd name="T57" fmla="*/ 523260 h 452"/>
                <a:gd name="T58" fmla="*/ 487216 w 886"/>
                <a:gd name="T59" fmla="*/ 507227 h 452"/>
                <a:gd name="T60" fmla="*/ 470975 w 886"/>
                <a:gd name="T61" fmla="*/ 498482 h 452"/>
                <a:gd name="T62" fmla="*/ 444400 w 886"/>
                <a:gd name="T63" fmla="*/ 135552 h 452"/>
                <a:gd name="T64" fmla="*/ 0 w 886"/>
                <a:gd name="T65" fmla="*/ 126807 h 4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6"/>
                <a:gd name="T100" fmla="*/ 0 h 452"/>
                <a:gd name="T101" fmla="*/ 886 w 886"/>
                <a:gd name="T102" fmla="*/ 452 h 4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6" h="452">
                  <a:moveTo>
                    <a:pt x="6" y="0"/>
                  </a:moveTo>
                  <a:lnTo>
                    <a:pt x="255" y="12"/>
                  </a:lnTo>
                  <a:lnTo>
                    <a:pt x="539" y="18"/>
                  </a:lnTo>
                  <a:lnTo>
                    <a:pt x="816" y="24"/>
                  </a:lnTo>
                  <a:lnTo>
                    <a:pt x="840" y="24"/>
                  </a:lnTo>
                  <a:lnTo>
                    <a:pt x="840" y="70"/>
                  </a:lnTo>
                  <a:lnTo>
                    <a:pt x="874" y="163"/>
                  </a:lnTo>
                  <a:lnTo>
                    <a:pt x="886" y="452"/>
                  </a:lnTo>
                  <a:lnTo>
                    <a:pt x="874" y="452"/>
                  </a:lnTo>
                  <a:lnTo>
                    <a:pt x="851" y="440"/>
                  </a:lnTo>
                  <a:lnTo>
                    <a:pt x="840" y="440"/>
                  </a:lnTo>
                  <a:lnTo>
                    <a:pt x="828" y="435"/>
                  </a:lnTo>
                  <a:lnTo>
                    <a:pt x="811" y="429"/>
                  </a:lnTo>
                  <a:lnTo>
                    <a:pt x="805" y="423"/>
                  </a:lnTo>
                  <a:lnTo>
                    <a:pt x="793" y="423"/>
                  </a:lnTo>
                  <a:lnTo>
                    <a:pt x="776" y="417"/>
                  </a:lnTo>
                  <a:lnTo>
                    <a:pt x="747" y="417"/>
                  </a:lnTo>
                  <a:lnTo>
                    <a:pt x="747" y="411"/>
                  </a:lnTo>
                  <a:lnTo>
                    <a:pt x="735" y="417"/>
                  </a:lnTo>
                  <a:lnTo>
                    <a:pt x="718" y="423"/>
                  </a:lnTo>
                  <a:lnTo>
                    <a:pt x="706" y="429"/>
                  </a:lnTo>
                  <a:lnTo>
                    <a:pt x="689" y="446"/>
                  </a:lnTo>
                  <a:lnTo>
                    <a:pt x="660" y="446"/>
                  </a:lnTo>
                  <a:lnTo>
                    <a:pt x="654" y="440"/>
                  </a:lnTo>
                  <a:lnTo>
                    <a:pt x="649" y="440"/>
                  </a:lnTo>
                  <a:lnTo>
                    <a:pt x="649" y="429"/>
                  </a:lnTo>
                  <a:lnTo>
                    <a:pt x="643" y="423"/>
                  </a:lnTo>
                  <a:lnTo>
                    <a:pt x="631" y="417"/>
                  </a:lnTo>
                  <a:lnTo>
                    <a:pt x="614" y="417"/>
                  </a:lnTo>
                  <a:lnTo>
                    <a:pt x="608" y="429"/>
                  </a:lnTo>
                  <a:lnTo>
                    <a:pt x="602" y="435"/>
                  </a:lnTo>
                  <a:lnTo>
                    <a:pt x="596" y="429"/>
                  </a:lnTo>
                  <a:lnTo>
                    <a:pt x="591" y="429"/>
                  </a:lnTo>
                  <a:lnTo>
                    <a:pt x="573" y="446"/>
                  </a:lnTo>
                  <a:lnTo>
                    <a:pt x="562" y="446"/>
                  </a:lnTo>
                  <a:lnTo>
                    <a:pt x="562" y="440"/>
                  </a:lnTo>
                  <a:lnTo>
                    <a:pt x="556" y="435"/>
                  </a:lnTo>
                  <a:lnTo>
                    <a:pt x="550" y="435"/>
                  </a:lnTo>
                  <a:lnTo>
                    <a:pt x="544" y="429"/>
                  </a:lnTo>
                  <a:lnTo>
                    <a:pt x="539" y="435"/>
                  </a:lnTo>
                  <a:lnTo>
                    <a:pt x="527" y="423"/>
                  </a:lnTo>
                  <a:lnTo>
                    <a:pt x="492" y="423"/>
                  </a:lnTo>
                  <a:lnTo>
                    <a:pt x="492" y="417"/>
                  </a:lnTo>
                  <a:lnTo>
                    <a:pt x="486" y="417"/>
                  </a:lnTo>
                  <a:lnTo>
                    <a:pt x="486" y="411"/>
                  </a:lnTo>
                  <a:lnTo>
                    <a:pt x="481" y="406"/>
                  </a:lnTo>
                  <a:lnTo>
                    <a:pt x="469" y="406"/>
                  </a:lnTo>
                  <a:lnTo>
                    <a:pt x="463" y="411"/>
                  </a:lnTo>
                  <a:lnTo>
                    <a:pt x="440" y="411"/>
                  </a:lnTo>
                  <a:lnTo>
                    <a:pt x="440" y="406"/>
                  </a:lnTo>
                  <a:lnTo>
                    <a:pt x="429" y="394"/>
                  </a:lnTo>
                  <a:lnTo>
                    <a:pt x="371" y="394"/>
                  </a:lnTo>
                  <a:lnTo>
                    <a:pt x="371" y="383"/>
                  </a:lnTo>
                  <a:lnTo>
                    <a:pt x="365" y="377"/>
                  </a:lnTo>
                  <a:lnTo>
                    <a:pt x="365" y="365"/>
                  </a:lnTo>
                  <a:lnTo>
                    <a:pt x="353" y="354"/>
                  </a:lnTo>
                  <a:lnTo>
                    <a:pt x="342" y="354"/>
                  </a:lnTo>
                  <a:lnTo>
                    <a:pt x="342" y="359"/>
                  </a:lnTo>
                  <a:lnTo>
                    <a:pt x="330" y="359"/>
                  </a:lnTo>
                  <a:lnTo>
                    <a:pt x="330" y="348"/>
                  </a:lnTo>
                  <a:lnTo>
                    <a:pt x="324" y="348"/>
                  </a:lnTo>
                  <a:lnTo>
                    <a:pt x="319" y="342"/>
                  </a:lnTo>
                  <a:lnTo>
                    <a:pt x="301" y="342"/>
                  </a:lnTo>
                  <a:lnTo>
                    <a:pt x="301" y="93"/>
                  </a:lnTo>
                  <a:lnTo>
                    <a:pt x="122" y="93"/>
                  </a:lnTo>
                  <a:lnTo>
                    <a:pt x="0" y="87"/>
                  </a:lnTo>
                  <a:lnTo>
                    <a:pt x="6" y="0"/>
                  </a:lnTo>
                  <a:close/>
                </a:path>
              </a:pathLst>
            </a:custGeom>
            <a:solidFill>
              <a:schemeClr val="bg1"/>
            </a:solidFill>
            <a:ln w="0">
              <a:solidFill>
                <a:srgbClr val="000000"/>
              </a:solidFill>
              <a:prstDash val="solid"/>
              <a:round/>
              <a:headEnd/>
              <a:tailEnd/>
            </a:ln>
          </p:spPr>
          <p:txBody>
            <a:bodyPr/>
            <a:lstStyle/>
            <a:p>
              <a:endParaRPr lang="en-US"/>
            </a:p>
          </p:txBody>
        </p:sp>
        <p:sp>
          <p:nvSpPr>
            <p:cNvPr id="3143" name="Freeform 73"/>
            <p:cNvSpPr>
              <a:spLocks/>
            </p:cNvSpPr>
            <p:nvPr/>
          </p:nvSpPr>
          <p:spPr bwMode="auto">
            <a:xfrm>
              <a:off x="4859338" y="3778250"/>
              <a:ext cx="742950" cy="684213"/>
            </a:xfrm>
            <a:custGeom>
              <a:avLst/>
              <a:gdLst>
                <a:gd name="T0" fmla="*/ 487423 w 503"/>
                <a:gd name="T1" fmla="*/ 0 h 469"/>
                <a:gd name="T2" fmla="*/ 666144 w 503"/>
                <a:gd name="T3" fmla="*/ 8753 h 469"/>
                <a:gd name="T4" fmla="*/ 675006 w 503"/>
                <a:gd name="T5" fmla="*/ 35013 h 469"/>
                <a:gd name="T6" fmla="*/ 657282 w 503"/>
                <a:gd name="T7" fmla="*/ 68567 h 469"/>
                <a:gd name="T8" fmla="*/ 649897 w 503"/>
                <a:gd name="T9" fmla="*/ 110875 h 469"/>
                <a:gd name="T10" fmla="*/ 666144 w 503"/>
                <a:gd name="T11" fmla="*/ 102121 h 469"/>
                <a:gd name="T12" fmla="*/ 742950 w 503"/>
                <a:gd name="T13" fmla="*/ 118169 h 469"/>
                <a:gd name="T14" fmla="*/ 726703 w 503"/>
                <a:gd name="T15" fmla="*/ 126922 h 469"/>
                <a:gd name="T16" fmla="*/ 717840 w 503"/>
                <a:gd name="T17" fmla="*/ 160476 h 469"/>
                <a:gd name="T18" fmla="*/ 692731 w 503"/>
                <a:gd name="T19" fmla="*/ 177983 h 469"/>
                <a:gd name="T20" fmla="*/ 675006 w 503"/>
                <a:gd name="T21" fmla="*/ 202784 h 469"/>
                <a:gd name="T22" fmla="*/ 683869 w 503"/>
                <a:gd name="T23" fmla="*/ 229044 h 469"/>
                <a:gd name="T24" fmla="*/ 700116 w 503"/>
                <a:gd name="T25" fmla="*/ 253845 h 469"/>
                <a:gd name="T26" fmla="*/ 683869 w 503"/>
                <a:gd name="T27" fmla="*/ 278645 h 469"/>
                <a:gd name="T28" fmla="*/ 666144 w 503"/>
                <a:gd name="T29" fmla="*/ 304905 h 469"/>
                <a:gd name="T30" fmla="*/ 649897 w 503"/>
                <a:gd name="T31" fmla="*/ 329706 h 469"/>
                <a:gd name="T32" fmla="*/ 649897 w 503"/>
                <a:gd name="T33" fmla="*/ 363260 h 469"/>
                <a:gd name="T34" fmla="*/ 641034 w 503"/>
                <a:gd name="T35" fmla="*/ 380767 h 469"/>
                <a:gd name="T36" fmla="*/ 614448 w 503"/>
                <a:gd name="T37" fmla="*/ 389520 h 469"/>
                <a:gd name="T38" fmla="*/ 607063 w 503"/>
                <a:gd name="T39" fmla="*/ 423074 h 469"/>
                <a:gd name="T40" fmla="*/ 580476 w 503"/>
                <a:gd name="T41" fmla="*/ 431827 h 469"/>
                <a:gd name="T42" fmla="*/ 598200 w 503"/>
                <a:gd name="T43" fmla="*/ 447875 h 469"/>
                <a:gd name="T44" fmla="*/ 607063 w 503"/>
                <a:gd name="T45" fmla="*/ 481429 h 469"/>
                <a:gd name="T46" fmla="*/ 555366 w 503"/>
                <a:gd name="T47" fmla="*/ 490182 h 469"/>
                <a:gd name="T48" fmla="*/ 546504 w 503"/>
                <a:gd name="T49" fmla="*/ 549996 h 469"/>
                <a:gd name="T50" fmla="*/ 530257 w 503"/>
                <a:gd name="T51" fmla="*/ 574797 h 469"/>
                <a:gd name="T52" fmla="*/ 555366 w 503"/>
                <a:gd name="T53" fmla="*/ 574797 h 469"/>
                <a:gd name="T54" fmla="*/ 564228 w 503"/>
                <a:gd name="T55" fmla="*/ 592304 h 469"/>
                <a:gd name="T56" fmla="*/ 537642 w 503"/>
                <a:gd name="T57" fmla="*/ 608351 h 469"/>
                <a:gd name="T58" fmla="*/ 555366 w 503"/>
                <a:gd name="T59" fmla="*/ 617105 h 469"/>
                <a:gd name="T60" fmla="*/ 546504 w 503"/>
                <a:gd name="T61" fmla="*/ 633152 h 469"/>
                <a:gd name="T62" fmla="*/ 555366 w 503"/>
                <a:gd name="T63" fmla="*/ 650659 h 469"/>
                <a:gd name="T64" fmla="*/ 537642 w 503"/>
                <a:gd name="T65" fmla="*/ 668165 h 469"/>
                <a:gd name="T66" fmla="*/ 530257 w 503"/>
                <a:gd name="T67" fmla="*/ 675460 h 469"/>
                <a:gd name="T68" fmla="*/ 101916 w 503"/>
                <a:gd name="T69" fmla="*/ 574797 h 469"/>
                <a:gd name="T70" fmla="*/ 50219 w 503"/>
                <a:gd name="T71" fmla="*/ 153182 h 4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3"/>
                <a:gd name="T109" fmla="*/ 0 h 469"/>
                <a:gd name="T110" fmla="*/ 503 w 503"/>
                <a:gd name="T111" fmla="*/ 469 h 4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3" h="469">
                  <a:moveTo>
                    <a:pt x="0" y="12"/>
                  </a:moveTo>
                  <a:lnTo>
                    <a:pt x="330" y="0"/>
                  </a:lnTo>
                  <a:lnTo>
                    <a:pt x="451" y="0"/>
                  </a:lnTo>
                  <a:lnTo>
                    <a:pt x="451" y="6"/>
                  </a:lnTo>
                  <a:lnTo>
                    <a:pt x="457" y="12"/>
                  </a:lnTo>
                  <a:lnTo>
                    <a:pt x="457" y="24"/>
                  </a:lnTo>
                  <a:lnTo>
                    <a:pt x="445" y="35"/>
                  </a:lnTo>
                  <a:lnTo>
                    <a:pt x="445" y="47"/>
                  </a:lnTo>
                  <a:lnTo>
                    <a:pt x="440" y="58"/>
                  </a:lnTo>
                  <a:lnTo>
                    <a:pt x="440" y="76"/>
                  </a:lnTo>
                  <a:lnTo>
                    <a:pt x="445" y="76"/>
                  </a:lnTo>
                  <a:lnTo>
                    <a:pt x="451" y="70"/>
                  </a:lnTo>
                  <a:lnTo>
                    <a:pt x="492" y="70"/>
                  </a:lnTo>
                  <a:lnTo>
                    <a:pt x="503" y="81"/>
                  </a:lnTo>
                  <a:lnTo>
                    <a:pt x="497" y="87"/>
                  </a:lnTo>
                  <a:lnTo>
                    <a:pt x="492" y="87"/>
                  </a:lnTo>
                  <a:lnTo>
                    <a:pt x="486" y="93"/>
                  </a:lnTo>
                  <a:lnTo>
                    <a:pt x="486" y="110"/>
                  </a:lnTo>
                  <a:lnTo>
                    <a:pt x="480" y="110"/>
                  </a:lnTo>
                  <a:lnTo>
                    <a:pt x="469" y="122"/>
                  </a:lnTo>
                  <a:lnTo>
                    <a:pt x="463" y="134"/>
                  </a:lnTo>
                  <a:lnTo>
                    <a:pt x="457" y="139"/>
                  </a:lnTo>
                  <a:lnTo>
                    <a:pt x="457" y="145"/>
                  </a:lnTo>
                  <a:lnTo>
                    <a:pt x="463" y="157"/>
                  </a:lnTo>
                  <a:lnTo>
                    <a:pt x="469" y="162"/>
                  </a:lnTo>
                  <a:lnTo>
                    <a:pt x="474" y="174"/>
                  </a:lnTo>
                  <a:lnTo>
                    <a:pt x="474" y="186"/>
                  </a:lnTo>
                  <a:lnTo>
                    <a:pt x="463" y="191"/>
                  </a:lnTo>
                  <a:lnTo>
                    <a:pt x="457" y="197"/>
                  </a:lnTo>
                  <a:lnTo>
                    <a:pt x="451" y="209"/>
                  </a:lnTo>
                  <a:lnTo>
                    <a:pt x="440" y="209"/>
                  </a:lnTo>
                  <a:lnTo>
                    <a:pt x="440" y="226"/>
                  </a:lnTo>
                  <a:lnTo>
                    <a:pt x="434" y="238"/>
                  </a:lnTo>
                  <a:lnTo>
                    <a:pt x="440" y="249"/>
                  </a:lnTo>
                  <a:lnTo>
                    <a:pt x="440" y="255"/>
                  </a:lnTo>
                  <a:lnTo>
                    <a:pt x="434" y="261"/>
                  </a:lnTo>
                  <a:lnTo>
                    <a:pt x="422" y="267"/>
                  </a:lnTo>
                  <a:lnTo>
                    <a:pt x="416" y="267"/>
                  </a:lnTo>
                  <a:lnTo>
                    <a:pt x="411" y="272"/>
                  </a:lnTo>
                  <a:lnTo>
                    <a:pt x="411" y="290"/>
                  </a:lnTo>
                  <a:lnTo>
                    <a:pt x="399" y="290"/>
                  </a:lnTo>
                  <a:lnTo>
                    <a:pt x="393" y="296"/>
                  </a:lnTo>
                  <a:lnTo>
                    <a:pt x="393" y="307"/>
                  </a:lnTo>
                  <a:lnTo>
                    <a:pt x="405" y="307"/>
                  </a:lnTo>
                  <a:lnTo>
                    <a:pt x="411" y="319"/>
                  </a:lnTo>
                  <a:lnTo>
                    <a:pt x="411" y="330"/>
                  </a:lnTo>
                  <a:lnTo>
                    <a:pt x="393" y="336"/>
                  </a:lnTo>
                  <a:lnTo>
                    <a:pt x="376" y="336"/>
                  </a:lnTo>
                  <a:lnTo>
                    <a:pt x="376" y="371"/>
                  </a:lnTo>
                  <a:lnTo>
                    <a:pt x="370" y="377"/>
                  </a:lnTo>
                  <a:lnTo>
                    <a:pt x="359" y="382"/>
                  </a:lnTo>
                  <a:lnTo>
                    <a:pt x="359" y="394"/>
                  </a:lnTo>
                  <a:lnTo>
                    <a:pt x="364" y="400"/>
                  </a:lnTo>
                  <a:lnTo>
                    <a:pt x="376" y="394"/>
                  </a:lnTo>
                  <a:lnTo>
                    <a:pt x="382" y="394"/>
                  </a:lnTo>
                  <a:lnTo>
                    <a:pt x="382" y="406"/>
                  </a:lnTo>
                  <a:lnTo>
                    <a:pt x="370" y="411"/>
                  </a:lnTo>
                  <a:lnTo>
                    <a:pt x="364" y="417"/>
                  </a:lnTo>
                  <a:lnTo>
                    <a:pt x="364" y="423"/>
                  </a:lnTo>
                  <a:lnTo>
                    <a:pt x="376" y="423"/>
                  </a:lnTo>
                  <a:lnTo>
                    <a:pt x="376" y="434"/>
                  </a:lnTo>
                  <a:lnTo>
                    <a:pt x="370" y="434"/>
                  </a:lnTo>
                  <a:lnTo>
                    <a:pt x="364" y="446"/>
                  </a:lnTo>
                  <a:lnTo>
                    <a:pt x="376" y="446"/>
                  </a:lnTo>
                  <a:lnTo>
                    <a:pt x="376" y="458"/>
                  </a:lnTo>
                  <a:lnTo>
                    <a:pt x="364" y="458"/>
                  </a:lnTo>
                  <a:lnTo>
                    <a:pt x="364" y="463"/>
                  </a:lnTo>
                  <a:lnTo>
                    <a:pt x="359" y="463"/>
                  </a:lnTo>
                  <a:lnTo>
                    <a:pt x="75" y="469"/>
                  </a:lnTo>
                  <a:lnTo>
                    <a:pt x="69" y="394"/>
                  </a:lnTo>
                  <a:lnTo>
                    <a:pt x="40" y="394"/>
                  </a:lnTo>
                  <a:lnTo>
                    <a:pt x="34" y="105"/>
                  </a:lnTo>
                  <a:lnTo>
                    <a:pt x="0" y="12"/>
                  </a:lnTo>
                  <a:close/>
                </a:path>
              </a:pathLst>
            </a:custGeom>
            <a:solidFill>
              <a:schemeClr val="accent6">
                <a:lumMod val="40000"/>
                <a:lumOff val="60000"/>
              </a:schemeClr>
            </a:solidFill>
            <a:ln w="0">
              <a:solidFill>
                <a:srgbClr val="000000"/>
              </a:solidFill>
              <a:prstDash val="solid"/>
              <a:round/>
              <a:headEnd/>
              <a:tailEnd/>
            </a:ln>
          </p:spPr>
          <p:txBody>
            <a:bodyPr/>
            <a:lstStyle/>
            <a:p>
              <a:endParaRPr lang="en-US"/>
            </a:p>
          </p:txBody>
        </p:sp>
        <p:sp>
          <p:nvSpPr>
            <p:cNvPr id="3144" name="Freeform 74"/>
            <p:cNvSpPr>
              <a:spLocks/>
            </p:cNvSpPr>
            <p:nvPr/>
          </p:nvSpPr>
          <p:spPr bwMode="auto">
            <a:xfrm>
              <a:off x="5621338" y="3221038"/>
              <a:ext cx="1060450" cy="549275"/>
            </a:xfrm>
            <a:custGeom>
              <a:avLst/>
              <a:gdLst>
                <a:gd name="T0" fmla="*/ 33970 w 718"/>
                <a:gd name="T1" fmla="*/ 540533 h 377"/>
                <a:gd name="T2" fmla="*/ 51693 w 718"/>
                <a:gd name="T3" fmla="*/ 507023 h 377"/>
                <a:gd name="T4" fmla="*/ 67940 w 718"/>
                <a:gd name="T5" fmla="*/ 480798 h 377"/>
                <a:gd name="T6" fmla="*/ 76801 w 718"/>
                <a:gd name="T7" fmla="*/ 489540 h 377"/>
                <a:gd name="T8" fmla="*/ 153603 w 718"/>
                <a:gd name="T9" fmla="*/ 447288 h 377"/>
                <a:gd name="T10" fmla="*/ 135879 w 718"/>
                <a:gd name="T11" fmla="*/ 389009 h 377"/>
                <a:gd name="T12" fmla="*/ 178711 w 718"/>
                <a:gd name="T13" fmla="*/ 362784 h 377"/>
                <a:gd name="T14" fmla="*/ 187573 w 718"/>
                <a:gd name="T15" fmla="*/ 313247 h 377"/>
                <a:gd name="T16" fmla="*/ 205296 w 718"/>
                <a:gd name="T17" fmla="*/ 278280 h 377"/>
                <a:gd name="T18" fmla="*/ 255512 w 718"/>
                <a:gd name="T19" fmla="*/ 270995 h 377"/>
                <a:gd name="T20" fmla="*/ 290959 w 718"/>
                <a:gd name="T21" fmla="*/ 236028 h 377"/>
                <a:gd name="T22" fmla="*/ 316067 w 718"/>
                <a:gd name="T23" fmla="*/ 244770 h 377"/>
                <a:gd name="T24" fmla="*/ 341175 w 718"/>
                <a:gd name="T25" fmla="*/ 244770 h 377"/>
                <a:gd name="T26" fmla="*/ 367760 w 718"/>
                <a:gd name="T27" fmla="*/ 220001 h 377"/>
                <a:gd name="T28" fmla="*/ 401730 w 718"/>
                <a:gd name="T29" fmla="*/ 220001 h 377"/>
                <a:gd name="T30" fmla="*/ 417977 w 718"/>
                <a:gd name="T31" fmla="*/ 211260 h 377"/>
                <a:gd name="T32" fmla="*/ 435700 w 718"/>
                <a:gd name="T33" fmla="*/ 186491 h 377"/>
                <a:gd name="T34" fmla="*/ 453424 w 718"/>
                <a:gd name="T35" fmla="*/ 211260 h 377"/>
                <a:gd name="T36" fmla="*/ 478532 w 718"/>
                <a:gd name="T37" fmla="*/ 211260 h 377"/>
                <a:gd name="T38" fmla="*/ 503640 w 718"/>
                <a:gd name="T39" fmla="*/ 169008 h 377"/>
                <a:gd name="T40" fmla="*/ 521363 w 718"/>
                <a:gd name="T41" fmla="*/ 152981 h 377"/>
                <a:gd name="T42" fmla="*/ 539087 w 718"/>
                <a:gd name="T43" fmla="*/ 126756 h 377"/>
                <a:gd name="T44" fmla="*/ 598165 w 718"/>
                <a:gd name="T45" fmla="*/ 101987 h 377"/>
                <a:gd name="T46" fmla="*/ 632135 w 718"/>
                <a:gd name="T47" fmla="*/ 59735 h 377"/>
                <a:gd name="T48" fmla="*/ 632135 w 718"/>
                <a:gd name="T49" fmla="*/ 34967 h 377"/>
                <a:gd name="T50" fmla="*/ 649858 w 718"/>
                <a:gd name="T51" fmla="*/ 8742 h 377"/>
                <a:gd name="T52" fmla="*/ 674966 w 718"/>
                <a:gd name="T53" fmla="*/ 0 h 377"/>
                <a:gd name="T54" fmla="*/ 726659 w 718"/>
                <a:gd name="T55" fmla="*/ 26225 h 377"/>
                <a:gd name="T56" fmla="*/ 742906 w 718"/>
                <a:gd name="T57" fmla="*/ 50994 h 377"/>
                <a:gd name="T58" fmla="*/ 794599 w 718"/>
                <a:gd name="T59" fmla="*/ 42252 h 377"/>
                <a:gd name="T60" fmla="*/ 821184 w 718"/>
                <a:gd name="T61" fmla="*/ 50994 h 377"/>
                <a:gd name="T62" fmla="*/ 846292 w 718"/>
                <a:gd name="T63" fmla="*/ 50994 h 377"/>
                <a:gd name="T64" fmla="*/ 880262 w 718"/>
                <a:gd name="T65" fmla="*/ 42252 h 377"/>
                <a:gd name="T66" fmla="*/ 923094 w 718"/>
                <a:gd name="T67" fmla="*/ 59735 h 377"/>
                <a:gd name="T68" fmla="*/ 957064 w 718"/>
                <a:gd name="T69" fmla="*/ 75762 h 377"/>
                <a:gd name="T70" fmla="*/ 983649 w 718"/>
                <a:gd name="T71" fmla="*/ 110729 h 377"/>
                <a:gd name="T72" fmla="*/ 1008757 w 718"/>
                <a:gd name="T73" fmla="*/ 144239 h 377"/>
                <a:gd name="T74" fmla="*/ 1033865 w 718"/>
                <a:gd name="T75" fmla="*/ 202518 h 377"/>
                <a:gd name="T76" fmla="*/ 999895 w 718"/>
                <a:gd name="T77" fmla="*/ 313247 h 377"/>
                <a:gd name="T78" fmla="*/ 965925 w 718"/>
                <a:gd name="T79" fmla="*/ 338015 h 377"/>
                <a:gd name="T80" fmla="*/ 914232 w 718"/>
                <a:gd name="T81" fmla="*/ 389009 h 377"/>
                <a:gd name="T82" fmla="*/ 864016 w 718"/>
                <a:gd name="T83" fmla="*/ 431261 h 377"/>
                <a:gd name="T84" fmla="*/ 230404 w 718"/>
                <a:gd name="T85" fmla="*/ 498281 h 377"/>
                <a:gd name="T86" fmla="*/ 196434 w 718"/>
                <a:gd name="T87" fmla="*/ 514308 h 377"/>
                <a:gd name="T88" fmla="*/ 0 w 718"/>
                <a:gd name="T89" fmla="*/ 549275 h 3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18"/>
                <a:gd name="T136" fmla="*/ 0 h 377"/>
                <a:gd name="T137" fmla="*/ 718 w 718"/>
                <a:gd name="T138" fmla="*/ 377 h 3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18" h="377">
                  <a:moveTo>
                    <a:pt x="0" y="377"/>
                  </a:moveTo>
                  <a:lnTo>
                    <a:pt x="11" y="371"/>
                  </a:lnTo>
                  <a:lnTo>
                    <a:pt x="23" y="371"/>
                  </a:lnTo>
                  <a:lnTo>
                    <a:pt x="29" y="365"/>
                  </a:lnTo>
                  <a:lnTo>
                    <a:pt x="35" y="365"/>
                  </a:lnTo>
                  <a:lnTo>
                    <a:pt x="35" y="348"/>
                  </a:lnTo>
                  <a:lnTo>
                    <a:pt x="40" y="342"/>
                  </a:lnTo>
                  <a:lnTo>
                    <a:pt x="40" y="336"/>
                  </a:lnTo>
                  <a:lnTo>
                    <a:pt x="46" y="330"/>
                  </a:lnTo>
                  <a:lnTo>
                    <a:pt x="46" y="336"/>
                  </a:lnTo>
                  <a:lnTo>
                    <a:pt x="52" y="342"/>
                  </a:lnTo>
                  <a:lnTo>
                    <a:pt x="52" y="336"/>
                  </a:lnTo>
                  <a:lnTo>
                    <a:pt x="64" y="324"/>
                  </a:lnTo>
                  <a:lnTo>
                    <a:pt x="98" y="307"/>
                  </a:lnTo>
                  <a:lnTo>
                    <a:pt x="104" y="307"/>
                  </a:lnTo>
                  <a:lnTo>
                    <a:pt x="104" y="296"/>
                  </a:lnTo>
                  <a:lnTo>
                    <a:pt x="92" y="284"/>
                  </a:lnTo>
                  <a:lnTo>
                    <a:pt x="92" y="267"/>
                  </a:lnTo>
                  <a:lnTo>
                    <a:pt x="127" y="267"/>
                  </a:lnTo>
                  <a:lnTo>
                    <a:pt x="127" y="255"/>
                  </a:lnTo>
                  <a:lnTo>
                    <a:pt x="121" y="249"/>
                  </a:lnTo>
                  <a:lnTo>
                    <a:pt x="121" y="243"/>
                  </a:lnTo>
                  <a:lnTo>
                    <a:pt x="127" y="238"/>
                  </a:lnTo>
                  <a:lnTo>
                    <a:pt x="127" y="215"/>
                  </a:lnTo>
                  <a:lnTo>
                    <a:pt x="133" y="209"/>
                  </a:lnTo>
                  <a:lnTo>
                    <a:pt x="139" y="197"/>
                  </a:lnTo>
                  <a:lnTo>
                    <a:pt x="139" y="191"/>
                  </a:lnTo>
                  <a:lnTo>
                    <a:pt x="156" y="191"/>
                  </a:lnTo>
                  <a:lnTo>
                    <a:pt x="168" y="186"/>
                  </a:lnTo>
                  <a:lnTo>
                    <a:pt x="173" y="186"/>
                  </a:lnTo>
                  <a:lnTo>
                    <a:pt x="185" y="180"/>
                  </a:lnTo>
                  <a:lnTo>
                    <a:pt x="185" y="174"/>
                  </a:lnTo>
                  <a:lnTo>
                    <a:pt x="197" y="162"/>
                  </a:lnTo>
                  <a:lnTo>
                    <a:pt x="208" y="162"/>
                  </a:lnTo>
                  <a:lnTo>
                    <a:pt x="208" y="168"/>
                  </a:lnTo>
                  <a:lnTo>
                    <a:pt x="214" y="168"/>
                  </a:lnTo>
                  <a:lnTo>
                    <a:pt x="220" y="174"/>
                  </a:lnTo>
                  <a:lnTo>
                    <a:pt x="226" y="174"/>
                  </a:lnTo>
                  <a:lnTo>
                    <a:pt x="231" y="168"/>
                  </a:lnTo>
                  <a:lnTo>
                    <a:pt x="231" y="157"/>
                  </a:lnTo>
                  <a:lnTo>
                    <a:pt x="243" y="151"/>
                  </a:lnTo>
                  <a:lnTo>
                    <a:pt x="249" y="151"/>
                  </a:lnTo>
                  <a:lnTo>
                    <a:pt x="255" y="157"/>
                  </a:lnTo>
                  <a:lnTo>
                    <a:pt x="266" y="157"/>
                  </a:lnTo>
                  <a:lnTo>
                    <a:pt x="272" y="151"/>
                  </a:lnTo>
                  <a:lnTo>
                    <a:pt x="278" y="151"/>
                  </a:lnTo>
                  <a:lnTo>
                    <a:pt x="278" y="145"/>
                  </a:lnTo>
                  <a:lnTo>
                    <a:pt x="283" y="145"/>
                  </a:lnTo>
                  <a:lnTo>
                    <a:pt x="289" y="139"/>
                  </a:lnTo>
                  <a:lnTo>
                    <a:pt x="289" y="128"/>
                  </a:lnTo>
                  <a:lnTo>
                    <a:pt x="295" y="128"/>
                  </a:lnTo>
                  <a:lnTo>
                    <a:pt x="301" y="133"/>
                  </a:lnTo>
                  <a:lnTo>
                    <a:pt x="301" y="145"/>
                  </a:lnTo>
                  <a:lnTo>
                    <a:pt x="307" y="145"/>
                  </a:lnTo>
                  <a:lnTo>
                    <a:pt x="312" y="151"/>
                  </a:lnTo>
                  <a:lnTo>
                    <a:pt x="318" y="145"/>
                  </a:lnTo>
                  <a:lnTo>
                    <a:pt x="324" y="145"/>
                  </a:lnTo>
                  <a:lnTo>
                    <a:pt x="330" y="139"/>
                  </a:lnTo>
                  <a:lnTo>
                    <a:pt x="341" y="122"/>
                  </a:lnTo>
                  <a:lnTo>
                    <a:pt x="341" y="116"/>
                  </a:lnTo>
                  <a:lnTo>
                    <a:pt x="347" y="116"/>
                  </a:lnTo>
                  <a:lnTo>
                    <a:pt x="353" y="110"/>
                  </a:lnTo>
                  <a:lnTo>
                    <a:pt x="353" y="105"/>
                  </a:lnTo>
                  <a:lnTo>
                    <a:pt x="359" y="99"/>
                  </a:lnTo>
                  <a:lnTo>
                    <a:pt x="359" y="93"/>
                  </a:lnTo>
                  <a:lnTo>
                    <a:pt x="365" y="87"/>
                  </a:lnTo>
                  <a:lnTo>
                    <a:pt x="365" y="76"/>
                  </a:lnTo>
                  <a:lnTo>
                    <a:pt x="388" y="52"/>
                  </a:lnTo>
                  <a:lnTo>
                    <a:pt x="405" y="70"/>
                  </a:lnTo>
                  <a:lnTo>
                    <a:pt x="417" y="64"/>
                  </a:lnTo>
                  <a:lnTo>
                    <a:pt x="428" y="52"/>
                  </a:lnTo>
                  <a:lnTo>
                    <a:pt x="428" y="41"/>
                  </a:lnTo>
                  <a:lnTo>
                    <a:pt x="422" y="41"/>
                  </a:lnTo>
                  <a:lnTo>
                    <a:pt x="417" y="35"/>
                  </a:lnTo>
                  <a:lnTo>
                    <a:pt x="428" y="24"/>
                  </a:lnTo>
                  <a:lnTo>
                    <a:pt x="428" y="12"/>
                  </a:lnTo>
                  <a:lnTo>
                    <a:pt x="434" y="12"/>
                  </a:lnTo>
                  <a:lnTo>
                    <a:pt x="440" y="6"/>
                  </a:lnTo>
                  <a:lnTo>
                    <a:pt x="446" y="6"/>
                  </a:lnTo>
                  <a:lnTo>
                    <a:pt x="451" y="0"/>
                  </a:lnTo>
                  <a:lnTo>
                    <a:pt x="457" y="0"/>
                  </a:lnTo>
                  <a:lnTo>
                    <a:pt x="469" y="6"/>
                  </a:lnTo>
                  <a:lnTo>
                    <a:pt x="480" y="6"/>
                  </a:lnTo>
                  <a:lnTo>
                    <a:pt x="492" y="18"/>
                  </a:lnTo>
                  <a:lnTo>
                    <a:pt x="492" y="29"/>
                  </a:lnTo>
                  <a:lnTo>
                    <a:pt x="498" y="29"/>
                  </a:lnTo>
                  <a:lnTo>
                    <a:pt x="503" y="35"/>
                  </a:lnTo>
                  <a:lnTo>
                    <a:pt x="509" y="35"/>
                  </a:lnTo>
                  <a:lnTo>
                    <a:pt x="521" y="29"/>
                  </a:lnTo>
                  <a:lnTo>
                    <a:pt x="538" y="29"/>
                  </a:lnTo>
                  <a:lnTo>
                    <a:pt x="538" y="35"/>
                  </a:lnTo>
                  <a:lnTo>
                    <a:pt x="550" y="41"/>
                  </a:lnTo>
                  <a:lnTo>
                    <a:pt x="556" y="35"/>
                  </a:lnTo>
                  <a:lnTo>
                    <a:pt x="561" y="41"/>
                  </a:lnTo>
                  <a:lnTo>
                    <a:pt x="567" y="41"/>
                  </a:lnTo>
                  <a:lnTo>
                    <a:pt x="573" y="35"/>
                  </a:lnTo>
                  <a:lnTo>
                    <a:pt x="579" y="24"/>
                  </a:lnTo>
                  <a:lnTo>
                    <a:pt x="590" y="24"/>
                  </a:lnTo>
                  <a:lnTo>
                    <a:pt x="596" y="29"/>
                  </a:lnTo>
                  <a:lnTo>
                    <a:pt x="602" y="29"/>
                  </a:lnTo>
                  <a:lnTo>
                    <a:pt x="613" y="41"/>
                  </a:lnTo>
                  <a:lnTo>
                    <a:pt x="625" y="41"/>
                  </a:lnTo>
                  <a:lnTo>
                    <a:pt x="631" y="47"/>
                  </a:lnTo>
                  <a:lnTo>
                    <a:pt x="637" y="47"/>
                  </a:lnTo>
                  <a:lnTo>
                    <a:pt x="648" y="52"/>
                  </a:lnTo>
                  <a:lnTo>
                    <a:pt x="654" y="58"/>
                  </a:lnTo>
                  <a:lnTo>
                    <a:pt x="654" y="64"/>
                  </a:lnTo>
                  <a:lnTo>
                    <a:pt x="666" y="76"/>
                  </a:lnTo>
                  <a:lnTo>
                    <a:pt x="677" y="81"/>
                  </a:lnTo>
                  <a:lnTo>
                    <a:pt x="677" y="93"/>
                  </a:lnTo>
                  <a:lnTo>
                    <a:pt x="683" y="99"/>
                  </a:lnTo>
                  <a:lnTo>
                    <a:pt x="689" y="110"/>
                  </a:lnTo>
                  <a:lnTo>
                    <a:pt x="694" y="128"/>
                  </a:lnTo>
                  <a:lnTo>
                    <a:pt x="700" y="139"/>
                  </a:lnTo>
                  <a:lnTo>
                    <a:pt x="712" y="174"/>
                  </a:lnTo>
                  <a:lnTo>
                    <a:pt x="718" y="174"/>
                  </a:lnTo>
                  <a:lnTo>
                    <a:pt x="677" y="215"/>
                  </a:lnTo>
                  <a:lnTo>
                    <a:pt x="660" y="220"/>
                  </a:lnTo>
                  <a:lnTo>
                    <a:pt x="654" y="226"/>
                  </a:lnTo>
                  <a:lnTo>
                    <a:pt x="654" y="232"/>
                  </a:lnTo>
                  <a:lnTo>
                    <a:pt x="648" y="243"/>
                  </a:lnTo>
                  <a:lnTo>
                    <a:pt x="625" y="255"/>
                  </a:lnTo>
                  <a:lnTo>
                    <a:pt x="619" y="267"/>
                  </a:lnTo>
                  <a:lnTo>
                    <a:pt x="608" y="278"/>
                  </a:lnTo>
                  <a:lnTo>
                    <a:pt x="602" y="278"/>
                  </a:lnTo>
                  <a:lnTo>
                    <a:pt x="585" y="296"/>
                  </a:lnTo>
                  <a:lnTo>
                    <a:pt x="312" y="319"/>
                  </a:lnTo>
                  <a:lnTo>
                    <a:pt x="301" y="324"/>
                  </a:lnTo>
                  <a:lnTo>
                    <a:pt x="156" y="342"/>
                  </a:lnTo>
                  <a:lnTo>
                    <a:pt x="156" y="330"/>
                  </a:lnTo>
                  <a:lnTo>
                    <a:pt x="127" y="336"/>
                  </a:lnTo>
                  <a:lnTo>
                    <a:pt x="133" y="353"/>
                  </a:lnTo>
                  <a:lnTo>
                    <a:pt x="133" y="359"/>
                  </a:lnTo>
                  <a:lnTo>
                    <a:pt x="11" y="377"/>
                  </a:lnTo>
                  <a:lnTo>
                    <a:pt x="0" y="377"/>
                  </a:lnTo>
                  <a:close/>
                </a:path>
              </a:pathLst>
            </a:custGeom>
            <a:solidFill>
              <a:schemeClr val="accent6">
                <a:lumMod val="40000"/>
                <a:lumOff val="60000"/>
              </a:schemeClr>
            </a:solidFill>
            <a:ln w="0">
              <a:solidFill>
                <a:srgbClr val="000000"/>
              </a:solidFill>
              <a:prstDash val="solid"/>
              <a:round/>
              <a:headEnd/>
              <a:tailEnd/>
            </a:ln>
          </p:spPr>
          <p:txBody>
            <a:bodyPr/>
            <a:lstStyle/>
            <a:p>
              <a:endParaRPr lang="en-US"/>
            </a:p>
          </p:txBody>
        </p:sp>
        <p:sp>
          <p:nvSpPr>
            <p:cNvPr id="3145" name="Freeform 75"/>
            <p:cNvSpPr>
              <a:spLocks/>
            </p:cNvSpPr>
            <p:nvPr/>
          </p:nvSpPr>
          <p:spPr bwMode="auto">
            <a:xfrm>
              <a:off x="5372100" y="4006850"/>
              <a:ext cx="479425" cy="920750"/>
            </a:xfrm>
            <a:custGeom>
              <a:avLst/>
              <a:gdLst>
                <a:gd name="T0" fmla="*/ 436514 w 324"/>
                <a:gd name="T1" fmla="*/ 0 h 631"/>
                <a:gd name="T2" fmla="*/ 454270 w 324"/>
                <a:gd name="T3" fmla="*/ 7296 h 631"/>
                <a:gd name="T4" fmla="*/ 463148 w 324"/>
                <a:gd name="T5" fmla="*/ 24806 h 631"/>
                <a:gd name="T6" fmla="*/ 454270 w 324"/>
                <a:gd name="T7" fmla="*/ 590973 h 631"/>
                <a:gd name="T8" fmla="*/ 463148 w 324"/>
                <a:gd name="T9" fmla="*/ 894485 h 631"/>
                <a:gd name="T10" fmla="*/ 445392 w 324"/>
                <a:gd name="T11" fmla="*/ 885729 h 631"/>
                <a:gd name="T12" fmla="*/ 427635 w 324"/>
                <a:gd name="T13" fmla="*/ 911995 h 631"/>
                <a:gd name="T14" fmla="*/ 393602 w 324"/>
                <a:gd name="T15" fmla="*/ 885729 h 631"/>
                <a:gd name="T16" fmla="*/ 393602 w 324"/>
                <a:gd name="T17" fmla="*/ 903240 h 631"/>
                <a:gd name="T18" fmla="*/ 368447 w 324"/>
                <a:gd name="T19" fmla="*/ 911995 h 631"/>
                <a:gd name="T20" fmla="*/ 350690 w 324"/>
                <a:gd name="T21" fmla="*/ 911995 h 631"/>
                <a:gd name="T22" fmla="*/ 343292 w 324"/>
                <a:gd name="T23" fmla="*/ 920750 h 631"/>
                <a:gd name="T24" fmla="*/ 273746 w 324"/>
                <a:gd name="T25" fmla="*/ 878433 h 631"/>
                <a:gd name="T26" fmla="*/ 264868 w 324"/>
                <a:gd name="T27" fmla="*/ 843413 h 631"/>
                <a:gd name="T28" fmla="*/ 8878 w 324"/>
                <a:gd name="T29" fmla="*/ 836117 h 631"/>
                <a:gd name="T30" fmla="*/ 17756 w 324"/>
                <a:gd name="T31" fmla="*/ 809851 h 631"/>
                <a:gd name="T32" fmla="*/ 34033 w 324"/>
                <a:gd name="T33" fmla="*/ 793800 h 631"/>
                <a:gd name="T34" fmla="*/ 25155 w 324"/>
                <a:gd name="T35" fmla="*/ 776290 h 631"/>
                <a:gd name="T36" fmla="*/ 17756 w 324"/>
                <a:gd name="T37" fmla="*/ 760239 h 631"/>
                <a:gd name="T38" fmla="*/ 25155 w 324"/>
                <a:gd name="T39" fmla="*/ 733973 h 631"/>
                <a:gd name="T40" fmla="*/ 34033 w 324"/>
                <a:gd name="T41" fmla="*/ 717922 h 631"/>
                <a:gd name="T42" fmla="*/ 51790 w 324"/>
                <a:gd name="T43" fmla="*/ 691657 h 631"/>
                <a:gd name="T44" fmla="*/ 59188 w 324"/>
                <a:gd name="T45" fmla="*/ 649340 h 631"/>
                <a:gd name="T46" fmla="*/ 51790 w 324"/>
                <a:gd name="T47" fmla="*/ 642044 h 631"/>
                <a:gd name="T48" fmla="*/ 25155 w 324"/>
                <a:gd name="T49" fmla="*/ 633289 h 631"/>
                <a:gd name="T50" fmla="*/ 59188 w 324"/>
                <a:gd name="T51" fmla="*/ 615779 h 631"/>
                <a:gd name="T52" fmla="*/ 85823 w 324"/>
                <a:gd name="T53" fmla="*/ 582217 h 631"/>
                <a:gd name="T54" fmla="*/ 59188 w 324"/>
                <a:gd name="T55" fmla="*/ 573462 h 631"/>
                <a:gd name="T56" fmla="*/ 42911 w 324"/>
                <a:gd name="T57" fmla="*/ 564707 h 631"/>
                <a:gd name="T58" fmla="*/ 25155 w 324"/>
                <a:gd name="T59" fmla="*/ 539901 h 631"/>
                <a:gd name="T60" fmla="*/ 34033 w 324"/>
                <a:gd name="T61" fmla="*/ 523850 h 631"/>
                <a:gd name="T62" fmla="*/ 42911 w 324"/>
                <a:gd name="T63" fmla="*/ 515095 h 631"/>
                <a:gd name="T64" fmla="*/ 51790 w 324"/>
                <a:gd name="T65" fmla="*/ 506340 h 631"/>
                <a:gd name="T66" fmla="*/ 34033 w 324"/>
                <a:gd name="T67" fmla="*/ 497584 h 631"/>
                <a:gd name="T68" fmla="*/ 25155 w 324"/>
                <a:gd name="T69" fmla="*/ 488829 h 631"/>
                <a:gd name="T70" fmla="*/ 34033 w 324"/>
                <a:gd name="T71" fmla="*/ 472778 h 631"/>
                <a:gd name="T72" fmla="*/ 25155 w 324"/>
                <a:gd name="T73" fmla="*/ 446513 h 631"/>
                <a:gd name="T74" fmla="*/ 42911 w 324"/>
                <a:gd name="T75" fmla="*/ 439217 h 631"/>
                <a:gd name="T76" fmla="*/ 25155 w 324"/>
                <a:gd name="T77" fmla="*/ 412951 h 631"/>
                <a:gd name="T78" fmla="*/ 51790 w 324"/>
                <a:gd name="T79" fmla="*/ 396900 h 631"/>
                <a:gd name="T80" fmla="*/ 25155 w 324"/>
                <a:gd name="T81" fmla="*/ 388145 h 631"/>
                <a:gd name="T82" fmla="*/ 42911 w 324"/>
                <a:gd name="T83" fmla="*/ 363339 h 631"/>
                <a:gd name="T84" fmla="*/ 51790 w 324"/>
                <a:gd name="T85" fmla="*/ 345828 h 631"/>
                <a:gd name="T86" fmla="*/ 25155 w 324"/>
                <a:gd name="T87" fmla="*/ 354584 h 631"/>
                <a:gd name="T88" fmla="*/ 17756 w 324"/>
                <a:gd name="T89" fmla="*/ 328318 h 631"/>
                <a:gd name="T90" fmla="*/ 42911 w 324"/>
                <a:gd name="T91" fmla="*/ 321022 h 631"/>
                <a:gd name="T92" fmla="*/ 51790 w 324"/>
                <a:gd name="T93" fmla="*/ 261195 h 631"/>
                <a:gd name="T94" fmla="*/ 94701 w 324"/>
                <a:gd name="T95" fmla="*/ 252440 h 631"/>
                <a:gd name="T96" fmla="*/ 76945 w 324"/>
                <a:gd name="T97" fmla="*/ 218879 h 631"/>
                <a:gd name="T98" fmla="*/ 68067 w 324"/>
                <a:gd name="T99" fmla="*/ 202828 h 631"/>
                <a:gd name="T100" fmla="*/ 94701 w 324"/>
                <a:gd name="T101" fmla="*/ 194073 h 631"/>
                <a:gd name="T102" fmla="*/ 102100 w 324"/>
                <a:gd name="T103" fmla="*/ 167807 h 631"/>
                <a:gd name="T104" fmla="*/ 110978 w 324"/>
                <a:gd name="T105" fmla="*/ 160511 h 631"/>
                <a:gd name="T106" fmla="*/ 137613 w 324"/>
                <a:gd name="T107" fmla="*/ 143001 h 631"/>
                <a:gd name="T108" fmla="*/ 128734 w 324"/>
                <a:gd name="T109" fmla="*/ 118195 h 631"/>
                <a:gd name="T110" fmla="*/ 137613 w 324"/>
                <a:gd name="T111" fmla="*/ 91929 h 631"/>
                <a:gd name="T112" fmla="*/ 153889 w 324"/>
                <a:gd name="T113" fmla="*/ 75878 h 631"/>
                <a:gd name="T114" fmla="*/ 171646 w 324"/>
                <a:gd name="T115" fmla="*/ 49613 h 631"/>
                <a:gd name="T116" fmla="*/ 187923 w 324"/>
                <a:gd name="T117" fmla="*/ 42317 h 631"/>
                <a:gd name="T118" fmla="*/ 180524 w 324"/>
                <a:gd name="T119" fmla="*/ 16051 h 6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4"/>
                <a:gd name="T181" fmla="*/ 0 h 631"/>
                <a:gd name="T182" fmla="*/ 324 w 324"/>
                <a:gd name="T183" fmla="*/ 631 h 63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4" h="631">
                  <a:moveTo>
                    <a:pt x="122" y="11"/>
                  </a:moveTo>
                  <a:lnTo>
                    <a:pt x="295" y="0"/>
                  </a:lnTo>
                  <a:lnTo>
                    <a:pt x="301" y="5"/>
                  </a:lnTo>
                  <a:lnTo>
                    <a:pt x="307" y="5"/>
                  </a:lnTo>
                  <a:lnTo>
                    <a:pt x="307" y="11"/>
                  </a:lnTo>
                  <a:lnTo>
                    <a:pt x="313" y="17"/>
                  </a:lnTo>
                  <a:lnTo>
                    <a:pt x="313" y="29"/>
                  </a:lnTo>
                  <a:lnTo>
                    <a:pt x="307" y="405"/>
                  </a:lnTo>
                  <a:lnTo>
                    <a:pt x="324" y="607"/>
                  </a:lnTo>
                  <a:lnTo>
                    <a:pt x="313" y="613"/>
                  </a:lnTo>
                  <a:lnTo>
                    <a:pt x="307" y="613"/>
                  </a:lnTo>
                  <a:lnTo>
                    <a:pt x="301" y="607"/>
                  </a:lnTo>
                  <a:lnTo>
                    <a:pt x="301" y="613"/>
                  </a:lnTo>
                  <a:lnTo>
                    <a:pt x="289" y="625"/>
                  </a:lnTo>
                  <a:lnTo>
                    <a:pt x="284" y="625"/>
                  </a:lnTo>
                  <a:lnTo>
                    <a:pt x="266" y="607"/>
                  </a:lnTo>
                  <a:lnTo>
                    <a:pt x="260" y="607"/>
                  </a:lnTo>
                  <a:lnTo>
                    <a:pt x="266" y="619"/>
                  </a:lnTo>
                  <a:lnTo>
                    <a:pt x="266" y="625"/>
                  </a:lnTo>
                  <a:lnTo>
                    <a:pt x="249" y="625"/>
                  </a:lnTo>
                  <a:lnTo>
                    <a:pt x="243" y="619"/>
                  </a:lnTo>
                  <a:lnTo>
                    <a:pt x="237" y="625"/>
                  </a:lnTo>
                  <a:lnTo>
                    <a:pt x="237" y="631"/>
                  </a:lnTo>
                  <a:lnTo>
                    <a:pt x="232" y="631"/>
                  </a:lnTo>
                  <a:lnTo>
                    <a:pt x="220" y="625"/>
                  </a:lnTo>
                  <a:lnTo>
                    <a:pt x="185" y="602"/>
                  </a:lnTo>
                  <a:lnTo>
                    <a:pt x="179" y="596"/>
                  </a:lnTo>
                  <a:lnTo>
                    <a:pt x="179" y="578"/>
                  </a:lnTo>
                  <a:lnTo>
                    <a:pt x="0" y="578"/>
                  </a:lnTo>
                  <a:lnTo>
                    <a:pt x="6" y="573"/>
                  </a:lnTo>
                  <a:lnTo>
                    <a:pt x="12" y="573"/>
                  </a:lnTo>
                  <a:lnTo>
                    <a:pt x="12" y="555"/>
                  </a:lnTo>
                  <a:lnTo>
                    <a:pt x="17" y="555"/>
                  </a:lnTo>
                  <a:lnTo>
                    <a:pt x="23" y="544"/>
                  </a:lnTo>
                  <a:lnTo>
                    <a:pt x="17" y="538"/>
                  </a:lnTo>
                  <a:lnTo>
                    <a:pt x="17" y="532"/>
                  </a:lnTo>
                  <a:lnTo>
                    <a:pt x="12" y="526"/>
                  </a:lnTo>
                  <a:lnTo>
                    <a:pt x="12" y="521"/>
                  </a:lnTo>
                  <a:lnTo>
                    <a:pt x="23" y="509"/>
                  </a:lnTo>
                  <a:lnTo>
                    <a:pt x="17" y="503"/>
                  </a:lnTo>
                  <a:lnTo>
                    <a:pt x="17" y="492"/>
                  </a:lnTo>
                  <a:lnTo>
                    <a:pt x="23" y="492"/>
                  </a:lnTo>
                  <a:lnTo>
                    <a:pt x="23" y="474"/>
                  </a:lnTo>
                  <a:lnTo>
                    <a:pt x="35" y="474"/>
                  </a:lnTo>
                  <a:lnTo>
                    <a:pt x="35" y="451"/>
                  </a:lnTo>
                  <a:lnTo>
                    <a:pt x="40" y="445"/>
                  </a:lnTo>
                  <a:lnTo>
                    <a:pt x="35" y="445"/>
                  </a:lnTo>
                  <a:lnTo>
                    <a:pt x="35" y="440"/>
                  </a:lnTo>
                  <a:lnTo>
                    <a:pt x="29" y="440"/>
                  </a:lnTo>
                  <a:lnTo>
                    <a:pt x="17" y="434"/>
                  </a:lnTo>
                  <a:lnTo>
                    <a:pt x="17" y="422"/>
                  </a:lnTo>
                  <a:lnTo>
                    <a:pt x="40" y="422"/>
                  </a:lnTo>
                  <a:lnTo>
                    <a:pt x="46" y="411"/>
                  </a:lnTo>
                  <a:lnTo>
                    <a:pt x="58" y="399"/>
                  </a:lnTo>
                  <a:lnTo>
                    <a:pt x="58" y="393"/>
                  </a:lnTo>
                  <a:lnTo>
                    <a:pt x="40" y="393"/>
                  </a:lnTo>
                  <a:lnTo>
                    <a:pt x="35" y="387"/>
                  </a:lnTo>
                  <a:lnTo>
                    <a:pt x="29" y="387"/>
                  </a:lnTo>
                  <a:lnTo>
                    <a:pt x="29" y="382"/>
                  </a:lnTo>
                  <a:lnTo>
                    <a:pt x="17" y="370"/>
                  </a:lnTo>
                  <a:lnTo>
                    <a:pt x="17" y="364"/>
                  </a:lnTo>
                  <a:lnTo>
                    <a:pt x="23" y="359"/>
                  </a:lnTo>
                  <a:lnTo>
                    <a:pt x="29" y="359"/>
                  </a:lnTo>
                  <a:lnTo>
                    <a:pt x="29" y="353"/>
                  </a:lnTo>
                  <a:lnTo>
                    <a:pt x="35" y="353"/>
                  </a:lnTo>
                  <a:lnTo>
                    <a:pt x="35" y="347"/>
                  </a:lnTo>
                  <a:lnTo>
                    <a:pt x="29" y="347"/>
                  </a:lnTo>
                  <a:lnTo>
                    <a:pt x="23" y="341"/>
                  </a:lnTo>
                  <a:lnTo>
                    <a:pt x="17" y="341"/>
                  </a:lnTo>
                  <a:lnTo>
                    <a:pt x="17" y="335"/>
                  </a:lnTo>
                  <a:lnTo>
                    <a:pt x="23" y="330"/>
                  </a:lnTo>
                  <a:lnTo>
                    <a:pt x="23" y="324"/>
                  </a:lnTo>
                  <a:lnTo>
                    <a:pt x="17" y="318"/>
                  </a:lnTo>
                  <a:lnTo>
                    <a:pt x="17" y="306"/>
                  </a:lnTo>
                  <a:lnTo>
                    <a:pt x="12" y="301"/>
                  </a:lnTo>
                  <a:lnTo>
                    <a:pt x="29" y="301"/>
                  </a:lnTo>
                  <a:lnTo>
                    <a:pt x="29" y="295"/>
                  </a:lnTo>
                  <a:lnTo>
                    <a:pt x="17" y="283"/>
                  </a:lnTo>
                  <a:lnTo>
                    <a:pt x="29" y="272"/>
                  </a:lnTo>
                  <a:lnTo>
                    <a:pt x="35" y="272"/>
                  </a:lnTo>
                  <a:lnTo>
                    <a:pt x="29" y="266"/>
                  </a:lnTo>
                  <a:lnTo>
                    <a:pt x="17" y="266"/>
                  </a:lnTo>
                  <a:lnTo>
                    <a:pt x="17" y="260"/>
                  </a:lnTo>
                  <a:lnTo>
                    <a:pt x="29" y="249"/>
                  </a:lnTo>
                  <a:lnTo>
                    <a:pt x="35" y="249"/>
                  </a:lnTo>
                  <a:lnTo>
                    <a:pt x="35" y="237"/>
                  </a:lnTo>
                  <a:lnTo>
                    <a:pt x="17" y="237"/>
                  </a:lnTo>
                  <a:lnTo>
                    <a:pt x="17" y="243"/>
                  </a:lnTo>
                  <a:lnTo>
                    <a:pt x="12" y="243"/>
                  </a:lnTo>
                  <a:lnTo>
                    <a:pt x="12" y="225"/>
                  </a:lnTo>
                  <a:lnTo>
                    <a:pt x="17" y="225"/>
                  </a:lnTo>
                  <a:lnTo>
                    <a:pt x="29" y="220"/>
                  </a:lnTo>
                  <a:lnTo>
                    <a:pt x="29" y="185"/>
                  </a:lnTo>
                  <a:lnTo>
                    <a:pt x="35" y="179"/>
                  </a:lnTo>
                  <a:lnTo>
                    <a:pt x="52" y="179"/>
                  </a:lnTo>
                  <a:lnTo>
                    <a:pt x="64" y="173"/>
                  </a:lnTo>
                  <a:lnTo>
                    <a:pt x="64" y="156"/>
                  </a:lnTo>
                  <a:lnTo>
                    <a:pt x="52" y="150"/>
                  </a:lnTo>
                  <a:lnTo>
                    <a:pt x="46" y="150"/>
                  </a:lnTo>
                  <a:lnTo>
                    <a:pt x="46" y="139"/>
                  </a:lnTo>
                  <a:lnTo>
                    <a:pt x="52" y="133"/>
                  </a:lnTo>
                  <a:lnTo>
                    <a:pt x="64" y="133"/>
                  </a:lnTo>
                  <a:lnTo>
                    <a:pt x="64" y="115"/>
                  </a:lnTo>
                  <a:lnTo>
                    <a:pt x="69" y="115"/>
                  </a:lnTo>
                  <a:lnTo>
                    <a:pt x="69" y="110"/>
                  </a:lnTo>
                  <a:lnTo>
                    <a:pt x="75" y="110"/>
                  </a:lnTo>
                  <a:lnTo>
                    <a:pt x="81" y="104"/>
                  </a:lnTo>
                  <a:lnTo>
                    <a:pt x="93" y="98"/>
                  </a:lnTo>
                  <a:lnTo>
                    <a:pt x="93" y="86"/>
                  </a:lnTo>
                  <a:lnTo>
                    <a:pt x="87" y="81"/>
                  </a:lnTo>
                  <a:lnTo>
                    <a:pt x="87" y="75"/>
                  </a:lnTo>
                  <a:lnTo>
                    <a:pt x="93" y="63"/>
                  </a:lnTo>
                  <a:lnTo>
                    <a:pt x="93" y="52"/>
                  </a:lnTo>
                  <a:lnTo>
                    <a:pt x="104" y="52"/>
                  </a:lnTo>
                  <a:lnTo>
                    <a:pt x="110" y="40"/>
                  </a:lnTo>
                  <a:lnTo>
                    <a:pt x="116" y="34"/>
                  </a:lnTo>
                  <a:lnTo>
                    <a:pt x="122" y="34"/>
                  </a:lnTo>
                  <a:lnTo>
                    <a:pt x="127" y="29"/>
                  </a:lnTo>
                  <a:lnTo>
                    <a:pt x="127" y="17"/>
                  </a:lnTo>
                  <a:lnTo>
                    <a:pt x="122" y="11"/>
                  </a:lnTo>
                  <a:close/>
                </a:path>
              </a:pathLst>
            </a:custGeom>
            <a:solidFill>
              <a:schemeClr val="bg1"/>
            </a:solidFill>
            <a:ln w="0">
              <a:solidFill>
                <a:srgbClr val="000000"/>
              </a:solidFill>
              <a:prstDash val="solid"/>
              <a:round/>
              <a:headEnd/>
              <a:tailEnd/>
            </a:ln>
          </p:spPr>
          <p:txBody>
            <a:bodyPr/>
            <a:lstStyle/>
            <a:p>
              <a:endParaRPr lang="en-US"/>
            </a:p>
          </p:txBody>
        </p:sp>
        <p:sp>
          <p:nvSpPr>
            <p:cNvPr id="3146" name="Freeform 76"/>
            <p:cNvSpPr>
              <a:spLocks/>
            </p:cNvSpPr>
            <p:nvPr/>
          </p:nvSpPr>
          <p:spPr bwMode="auto">
            <a:xfrm>
              <a:off x="5808663" y="3973513"/>
              <a:ext cx="615950" cy="936625"/>
            </a:xfrm>
            <a:custGeom>
              <a:avLst/>
              <a:gdLst>
                <a:gd name="T0" fmla="*/ 42836 w 417"/>
                <a:gd name="T1" fmla="*/ 919118 h 642"/>
                <a:gd name="T2" fmla="*/ 17725 w 417"/>
                <a:gd name="T3" fmla="*/ 624417 h 642"/>
                <a:gd name="T4" fmla="*/ 26588 w 417"/>
                <a:gd name="T5" fmla="*/ 75864 h 642"/>
                <a:gd name="T6" fmla="*/ 26588 w 417"/>
                <a:gd name="T7" fmla="*/ 58357 h 642"/>
                <a:gd name="T8" fmla="*/ 8863 w 417"/>
                <a:gd name="T9" fmla="*/ 40850 h 642"/>
                <a:gd name="T10" fmla="*/ 8863 w 417"/>
                <a:gd name="T11" fmla="*/ 33555 h 642"/>
                <a:gd name="T12" fmla="*/ 0 w 417"/>
                <a:gd name="T13" fmla="*/ 33555 h 642"/>
                <a:gd name="T14" fmla="*/ 273263 w 417"/>
                <a:gd name="T15" fmla="*/ 7295 h 642"/>
                <a:gd name="T16" fmla="*/ 401771 w 417"/>
                <a:gd name="T17" fmla="*/ 0 h 642"/>
                <a:gd name="T18" fmla="*/ 530278 w 417"/>
                <a:gd name="T19" fmla="*/ 404120 h 642"/>
                <a:gd name="T20" fmla="*/ 548003 w 417"/>
                <a:gd name="T21" fmla="*/ 412874 h 642"/>
                <a:gd name="T22" fmla="*/ 564252 w 417"/>
                <a:gd name="T23" fmla="*/ 430381 h 642"/>
                <a:gd name="T24" fmla="*/ 564252 w 417"/>
                <a:gd name="T25" fmla="*/ 446429 h 642"/>
                <a:gd name="T26" fmla="*/ 573114 w 417"/>
                <a:gd name="T27" fmla="*/ 472689 h 642"/>
                <a:gd name="T28" fmla="*/ 581977 w 417"/>
                <a:gd name="T29" fmla="*/ 488737 h 642"/>
                <a:gd name="T30" fmla="*/ 598225 w 417"/>
                <a:gd name="T31" fmla="*/ 488737 h 642"/>
                <a:gd name="T32" fmla="*/ 581977 w 417"/>
                <a:gd name="T33" fmla="*/ 497491 h 642"/>
                <a:gd name="T34" fmla="*/ 581977 w 417"/>
                <a:gd name="T35" fmla="*/ 522292 h 642"/>
                <a:gd name="T36" fmla="*/ 590839 w 417"/>
                <a:gd name="T37" fmla="*/ 539799 h 642"/>
                <a:gd name="T38" fmla="*/ 581977 w 417"/>
                <a:gd name="T39" fmla="*/ 548553 h 642"/>
                <a:gd name="T40" fmla="*/ 581977 w 417"/>
                <a:gd name="T41" fmla="*/ 557306 h 642"/>
                <a:gd name="T42" fmla="*/ 573114 w 417"/>
                <a:gd name="T43" fmla="*/ 582108 h 642"/>
                <a:gd name="T44" fmla="*/ 573114 w 417"/>
                <a:gd name="T45" fmla="*/ 590862 h 642"/>
                <a:gd name="T46" fmla="*/ 581977 w 417"/>
                <a:gd name="T47" fmla="*/ 606910 h 642"/>
                <a:gd name="T48" fmla="*/ 598225 w 417"/>
                <a:gd name="T49" fmla="*/ 624417 h 642"/>
                <a:gd name="T50" fmla="*/ 607087 w 417"/>
                <a:gd name="T51" fmla="*/ 640465 h 642"/>
                <a:gd name="T52" fmla="*/ 607087 w 417"/>
                <a:gd name="T53" fmla="*/ 675479 h 642"/>
                <a:gd name="T54" fmla="*/ 598225 w 417"/>
                <a:gd name="T55" fmla="*/ 691527 h 642"/>
                <a:gd name="T56" fmla="*/ 598225 w 417"/>
                <a:gd name="T57" fmla="*/ 709034 h 642"/>
                <a:gd name="T58" fmla="*/ 607087 w 417"/>
                <a:gd name="T59" fmla="*/ 725082 h 642"/>
                <a:gd name="T60" fmla="*/ 615950 w 417"/>
                <a:gd name="T61" fmla="*/ 758637 h 642"/>
                <a:gd name="T62" fmla="*/ 180206 w 417"/>
                <a:gd name="T63" fmla="*/ 800946 h 642"/>
                <a:gd name="T64" fmla="*/ 180206 w 417"/>
                <a:gd name="T65" fmla="*/ 835960 h 642"/>
                <a:gd name="T66" fmla="*/ 196454 w 417"/>
                <a:gd name="T67" fmla="*/ 843254 h 642"/>
                <a:gd name="T68" fmla="*/ 223042 w 417"/>
                <a:gd name="T69" fmla="*/ 869515 h 642"/>
                <a:gd name="T70" fmla="*/ 214179 w 417"/>
                <a:gd name="T71" fmla="*/ 885563 h 642"/>
                <a:gd name="T72" fmla="*/ 196454 w 417"/>
                <a:gd name="T73" fmla="*/ 903070 h 642"/>
                <a:gd name="T74" fmla="*/ 196454 w 417"/>
                <a:gd name="T75" fmla="*/ 911823 h 642"/>
                <a:gd name="T76" fmla="*/ 171343 w 417"/>
                <a:gd name="T77" fmla="*/ 927871 h 642"/>
                <a:gd name="T78" fmla="*/ 146233 w 417"/>
                <a:gd name="T79" fmla="*/ 927871 h 642"/>
                <a:gd name="T80" fmla="*/ 119645 w 417"/>
                <a:gd name="T81" fmla="*/ 936625 h 642"/>
                <a:gd name="T82" fmla="*/ 110782 w 417"/>
                <a:gd name="T83" fmla="*/ 936625 h 642"/>
                <a:gd name="T84" fmla="*/ 110782 w 417"/>
                <a:gd name="T85" fmla="*/ 927871 h 642"/>
                <a:gd name="T86" fmla="*/ 137370 w 417"/>
                <a:gd name="T87" fmla="*/ 927871 h 642"/>
                <a:gd name="T88" fmla="*/ 146233 w 417"/>
                <a:gd name="T89" fmla="*/ 919118 h 642"/>
                <a:gd name="T90" fmla="*/ 128508 w 417"/>
                <a:gd name="T91" fmla="*/ 903070 h 642"/>
                <a:gd name="T92" fmla="*/ 119645 w 417"/>
                <a:gd name="T93" fmla="*/ 885563 h 642"/>
                <a:gd name="T94" fmla="*/ 103397 w 417"/>
                <a:gd name="T95" fmla="*/ 869515 h 642"/>
                <a:gd name="T96" fmla="*/ 103397 w 417"/>
                <a:gd name="T97" fmla="*/ 860761 h 642"/>
                <a:gd name="T98" fmla="*/ 94534 w 417"/>
                <a:gd name="T99" fmla="*/ 852008 h 642"/>
                <a:gd name="T100" fmla="*/ 85672 w 417"/>
                <a:gd name="T101" fmla="*/ 852008 h 642"/>
                <a:gd name="T102" fmla="*/ 76809 w 417"/>
                <a:gd name="T103" fmla="*/ 869515 h 642"/>
                <a:gd name="T104" fmla="*/ 76809 w 417"/>
                <a:gd name="T105" fmla="*/ 911823 h 642"/>
                <a:gd name="T106" fmla="*/ 60561 w 417"/>
                <a:gd name="T107" fmla="*/ 911823 h 642"/>
                <a:gd name="T108" fmla="*/ 51698 w 417"/>
                <a:gd name="T109" fmla="*/ 919118 h 642"/>
                <a:gd name="T110" fmla="*/ 42836 w 417"/>
                <a:gd name="T111" fmla="*/ 919118 h 6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7"/>
                <a:gd name="T169" fmla="*/ 0 h 642"/>
                <a:gd name="T170" fmla="*/ 417 w 417"/>
                <a:gd name="T171" fmla="*/ 642 h 6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7" h="642">
                  <a:moveTo>
                    <a:pt x="29" y="630"/>
                  </a:moveTo>
                  <a:lnTo>
                    <a:pt x="12" y="428"/>
                  </a:lnTo>
                  <a:lnTo>
                    <a:pt x="18" y="52"/>
                  </a:lnTo>
                  <a:lnTo>
                    <a:pt x="18" y="40"/>
                  </a:lnTo>
                  <a:lnTo>
                    <a:pt x="6" y="28"/>
                  </a:lnTo>
                  <a:lnTo>
                    <a:pt x="6" y="23"/>
                  </a:lnTo>
                  <a:lnTo>
                    <a:pt x="0" y="23"/>
                  </a:lnTo>
                  <a:lnTo>
                    <a:pt x="185" y="5"/>
                  </a:lnTo>
                  <a:lnTo>
                    <a:pt x="272" y="0"/>
                  </a:lnTo>
                  <a:lnTo>
                    <a:pt x="359" y="277"/>
                  </a:lnTo>
                  <a:lnTo>
                    <a:pt x="371" y="283"/>
                  </a:lnTo>
                  <a:lnTo>
                    <a:pt x="382" y="295"/>
                  </a:lnTo>
                  <a:lnTo>
                    <a:pt x="382" y="306"/>
                  </a:lnTo>
                  <a:lnTo>
                    <a:pt x="388" y="324"/>
                  </a:lnTo>
                  <a:lnTo>
                    <a:pt x="394" y="335"/>
                  </a:lnTo>
                  <a:lnTo>
                    <a:pt x="405" y="335"/>
                  </a:lnTo>
                  <a:lnTo>
                    <a:pt x="394" y="341"/>
                  </a:lnTo>
                  <a:lnTo>
                    <a:pt x="394" y="358"/>
                  </a:lnTo>
                  <a:lnTo>
                    <a:pt x="400" y="370"/>
                  </a:lnTo>
                  <a:lnTo>
                    <a:pt x="394" y="376"/>
                  </a:lnTo>
                  <a:lnTo>
                    <a:pt x="394" y="382"/>
                  </a:lnTo>
                  <a:lnTo>
                    <a:pt x="388" y="399"/>
                  </a:lnTo>
                  <a:lnTo>
                    <a:pt x="388" y="405"/>
                  </a:lnTo>
                  <a:lnTo>
                    <a:pt x="394" y="416"/>
                  </a:lnTo>
                  <a:lnTo>
                    <a:pt x="405" y="428"/>
                  </a:lnTo>
                  <a:lnTo>
                    <a:pt x="411" y="439"/>
                  </a:lnTo>
                  <a:lnTo>
                    <a:pt x="411" y="463"/>
                  </a:lnTo>
                  <a:lnTo>
                    <a:pt x="405" y="474"/>
                  </a:lnTo>
                  <a:lnTo>
                    <a:pt x="405" y="486"/>
                  </a:lnTo>
                  <a:lnTo>
                    <a:pt x="411" y="497"/>
                  </a:lnTo>
                  <a:lnTo>
                    <a:pt x="417" y="520"/>
                  </a:lnTo>
                  <a:lnTo>
                    <a:pt x="122" y="549"/>
                  </a:lnTo>
                  <a:lnTo>
                    <a:pt x="122" y="573"/>
                  </a:lnTo>
                  <a:lnTo>
                    <a:pt x="133" y="578"/>
                  </a:lnTo>
                  <a:lnTo>
                    <a:pt x="151" y="596"/>
                  </a:lnTo>
                  <a:lnTo>
                    <a:pt x="145" y="607"/>
                  </a:lnTo>
                  <a:lnTo>
                    <a:pt x="133" y="619"/>
                  </a:lnTo>
                  <a:lnTo>
                    <a:pt x="133" y="625"/>
                  </a:lnTo>
                  <a:lnTo>
                    <a:pt x="116" y="636"/>
                  </a:lnTo>
                  <a:lnTo>
                    <a:pt x="99" y="636"/>
                  </a:lnTo>
                  <a:lnTo>
                    <a:pt x="81" y="642"/>
                  </a:lnTo>
                  <a:lnTo>
                    <a:pt x="75" y="642"/>
                  </a:lnTo>
                  <a:lnTo>
                    <a:pt x="75" y="636"/>
                  </a:lnTo>
                  <a:lnTo>
                    <a:pt x="93" y="636"/>
                  </a:lnTo>
                  <a:lnTo>
                    <a:pt x="99" y="630"/>
                  </a:lnTo>
                  <a:lnTo>
                    <a:pt x="87" y="619"/>
                  </a:lnTo>
                  <a:lnTo>
                    <a:pt x="81" y="607"/>
                  </a:lnTo>
                  <a:lnTo>
                    <a:pt x="70" y="596"/>
                  </a:lnTo>
                  <a:lnTo>
                    <a:pt x="70" y="590"/>
                  </a:lnTo>
                  <a:lnTo>
                    <a:pt x="64" y="584"/>
                  </a:lnTo>
                  <a:lnTo>
                    <a:pt x="58" y="584"/>
                  </a:lnTo>
                  <a:lnTo>
                    <a:pt x="52" y="596"/>
                  </a:lnTo>
                  <a:lnTo>
                    <a:pt x="52" y="625"/>
                  </a:lnTo>
                  <a:lnTo>
                    <a:pt x="41" y="625"/>
                  </a:lnTo>
                  <a:lnTo>
                    <a:pt x="35" y="630"/>
                  </a:lnTo>
                  <a:lnTo>
                    <a:pt x="29" y="630"/>
                  </a:lnTo>
                  <a:close/>
                </a:path>
              </a:pathLst>
            </a:custGeom>
            <a:solidFill>
              <a:schemeClr val="bg1"/>
            </a:solidFill>
            <a:ln w="0">
              <a:solidFill>
                <a:srgbClr val="000000"/>
              </a:solidFill>
              <a:prstDash val="solid"/>
              <a:round/>
              <a:headEnd/>
              <a:tailEnd/>
            </a:ln>
          </p:spPr>
          <p:txBody>
            <a:bodyPr/>
            <a:lstStyle/>
            <a:p>
              <a:endParaRPr lang="en-US"/>
            </a:p>
          </p:txBody>
        </p:sp>
        <p:sp>
          <p:nvSpPr>
            <p:cNvPr id="77" name="Freeform 77"/>
            <p:cNvSpPr>
              <a:spLocks/>
            </p:cNvSpPr>
            <p:nvPr/>
          </p:nvSpPr>
          <p:spPr bwMode="auto">
            <a:xfrm>
              <a:off x="6442073" y="3423836"/>
              <a:ext cx="1230441" cy="574887"/>
            </a:xfrm>
            <a:custGeom>
              <a:avLst/>
              <a:gdLst/>
              <a:ahLst/>
              <a:cxnLst>
                <a:cxn ang="0">
                  <a:pos x="654" y="365"/>
                </a:cxn>
                <a:cxn ang="0">
                  <a:pos x="642" y="342"/>
                </a:cxn>
                <a:cxn ang="0">
                  <a:pos x="671" y="336"/>
                </a:cxn>
                <a:cxn ang="0">
                  <a:pos x="677" y="301"/>
                </a:cxn>
                <a:cxn ang="0">
                  <a:pos x="769" y="226"/>
                </a:cxn>
                <a:cxn ang="0">
                  <a:pos x="769" y="203"/>
                </a:cxn>
                <a:cxn ang="0">
                  <a:pos x="717" y="214"/>
                </a:cxn>
                <a:cxn ang="0">
                  <a:pos x="746" y="197"/>
                </a:cxn>
                <a:cxn ang="0">
                  <a:pos x="735" y="151"/>
                </a:cxn>
                <a:cxn ang="0">
                  <a:pos x="787" y="162"/>
                </a:cxn>
                <a:cxn ang="0">
                  <a:pos x="810" y="145"/>
                </a:cxn>
                <a:cxn ang="0">
                  <a:pos x="833" y="104"/>
                </a:cxn>
                <a:cxn ang="0">
                  <a:pos x="816" y="70"/>
                </a:cxn>
                <a:cxn ang="0">
                  <a:pos x="798" y="104"/>
                </a:cxn>
                <a:cxn ang="0">
                  <a:pos x="775" y="76"/>
                </a:cxn>
                <a:cxn ang="0">
                  <a:pos x="729" y="93"/>
                </a:cxn>
                <a:cxn ang="0">
                  <a:pos x="717" y="76"/>
                </a:cxn>
                <a:cxn ang="0">
                  <a:pos x="717" y="64"/>
                </a:cxn>
                <a:cxn ang="0">
                  <a:pos x="769" y="58"/>
                </a:cxn>
                <a:cxn ang="0">
                  <a:pos x="804" y="23"/>
                </a:cxn>
                <a:cxn ang="0">
                  <a:pos x="804" y="18"/>
                </a:cxn>
                <a:cxn ang="0">
                  <a:pos x="804" y="0"/>
                </a:cxn>
                <a:cxn ang="0">
                  <a:pos x="532" y="70"/>
                </a:cxn>
                <a:cxn ang="0">
                  <a:pos x="214" y="128"/>
                </a:cxn>
                <a:cxn ang="0">
                  <a:pos x="196" y="157"/>
                </a:cxn>
                <a:cxn ang="0">
                  <a:pos x="202" y="180"/>
                </a:cxn>
                <a:cxn ang="0">
                  <a:pos x="179" y="185"/>
                </a:cxn>
                <a:cxn ang="0">
                  <a:pos x="156" y="220"/>
                </a:cxn>
                <a:cxn ang="0">
                  <a:pos x="127" y="220"/>
                </a:cxn>
                <a:cxn ang="0">
                  <a:pos x="110" y="238"/>
                </a:cxn>
                <a:cxn ang="0">
                  <a:pos x="98" y="249"/>
                </a:cxn>
                <a:cxn ang="0">
                  <a:pos x="81" y="243"/>
                </a:cxn>
                <a:cxn ang="0">
                  <a:pos x="63" y="278"/>
                </a:cxn>
                <a:cxn ang="0">
                  <a:pos x="40" y="295"/>
                </a:cxn>
                <a:cxn ang="0">
                  <a:pos x="17" y="313"/>
                </a:cxn>
                <a:cxn ang="0">
                  <a:pos x="11" y="324"/>
                </a:cxn>
                <a:cxn ang="0">
                  <a:pos x="11" y="330"/>
                </a:cxn>
                <a:cxn ang="0">
                  <a:pos x="0" y="359"/>
                </a:cxn>
                <a:cxn ang="0">
                  <a:pos x="138" y="336"/>
                </a:cxn>
                <a:cxn ang="0">
                  <a:pos x="237" y="313"/>
                </a:cxn>
                <a:cxn ang="0">
                  <a:pos x="341" y="301"/>
                </a:cxn>
                <a:cxn ang="0">
                  <a:pos x="364" y="324"/>
                </a:cxn>
              </a:cxnLst>
              <a:rect l="0" t="0" r="r" b="b"/>
              <a:pathLst>
                <a:path w="833" h="394">
                  <a:moveTo>
                    <a:pt x="607" y="394"/>
                  </a:moveTo>
                  <a:lnTo>
                    <a:pt x="619" y="382"/>
                  </a:lnTo>
                  <a:lnTo>
                    <a:pt x="654" y="365"/>
                  </a:lnTo>
                  <a:lnTo>
                    <a:pt x="654" y="359"/>
                  </a:lnTo>
                  <a:lnTo>
                    <a:pt x="648" y="348"/>
                  </a:lnTo>
                  <a:lnTo>
                    <a:pt x="642" y="342"/>
                  </a:lnTo>
                  <a:lnTo>
                    <a:pt x="660" y="359"/>
                  </a:lnTo>
                  <a:lnTo>
                    <a:pt x="665" y="353"/>
                  </a:lnTo>
                  <a:lnTo>
                    <a:pt x="671" y="336"/>
                  </a:lnTo>
                  <a:lnTo>
                    <a:pt x="665" y="342"/>
                  </a:lnTo>
                  <a:lnTo>
                    <a:pt x="665" y="330"/>
                  </a:lnTo>
                  <a:lnTo>
                    <a:pt x="677" y="301"/>
                  </a:lnTo>
                  <a:lnTo>
                    <a:pt x="712" y="267"/>
                  </a:lnTo>
                  <a:lnTo>
                    <a:pt x="758" y="232"/>
                  </a:lnTo>
                  <a:lnTo>
                    <a:pt x="769" y="226"/>
                  </a:lnTo>
                  <a:lnTo>
                    <a:pt x="775" y="214"/>
                  </a:lnTo>
                  <a:lnTo>
                    <a:pt x="775" y="203"/>
                  </a:lnTo>
                  <a:lnTo>
                    <a:pt x="769" y="203"/>
                  </a:lnTo>
                  <a:lnTo>
                    <a:pt x="752" y="209"/>
                  </a:lnTo>
                  <a:lnTo>
                    <a:pt x="735" y="209"/>
                  </a:lnTo>
                  <a:lnTo>
                    <a:pt x="717" y="214"/>
                  </a:lnTo>
                  <a:lnTo>
                    <a:pt x="700" y="203"/>
                  </a:lnTo>
                  <a:lnTo>
                    <a:pt x="723" y="203"/>
                  </a:lnTo>
                  <a:lnTo>
                    <a:pt x="746" y="197"/>
                  </a:lnTo>
                  <a:lnTo>
                    <a:pt x="746" y="162"/>
                  </a:lnTo>
                  <a:lnTo>
                    <a:pt x="735" y="162"/>
                  </a:lnTo>
                  <a:lnTo>
                    <a:pt x="735" y="151"/>
                  </a:lnTo>
                  <a:lnTo>
                    <a:pt x="752" y="157"/>
                  </a:lnTo>
                  <a:lnTo>
                    <a:pt x="764" y="162"/>
                  </a:lnTo>
                  <a:lnTo>
                    <a:pt x="787" y="162"/>
                  </a:lnTo>
                  <a:lnTo>
                    <a:pt x="804" y="168"/>
                  </a:lnTo>
                  <a:lnTo>
                    <a:pt x="810" y="162"/>
                  </a:lnTo>
                  <a:lnTo>
                    <a:pt x="810" y="145"/>
                  </a:lnTo>
                  <a:lnTo>
                    <a:pt x="822" y="128"/>
                  </a:lnTo>
                  <a:lnTo>
                    <a:pt x="827" y="110"/>
                  </a:lnTo>
                  <a:lnTo>
                    <a:pt x="833" y="104"/>
                  </a:lnTo>
                  <a:lnTo>
                    <a:pt x="833" y="93"/>
                  </a:lnTo>
                  <a:lnTo>
                    <a:pt x="822" y="76"/>
                  </a:lnTo>
                  <a:lnTo>
                    <a:pt x="816" y="70"/>
                  </a:lnTo>
                  <a:lnTo>
                    <a:pt x="804" y="70"/>
                  </a:lnTo>
                  <a:lnTo>
                    <a:pt x="804" y="110"/>
                  </a:lnTo>
                  <a:lnTo>
                    <a:pt x="798" y="104"/>
                  </a:lnTo>
                  <a:lnTo>
                    <a:pt x="787" y="87"/>
                  </a:lnTo>
                  <a:lnTo>
                    <a:pt x="781" y="76"/>
                  </a:lnTo>
                  <a:lnTo>
                    <a:pt x="775" y="76"/>
                  </a:lnTo>
                  <a:lnTo>
                    <a:pt x="758" y="81"/>
                  </a:lnTo>
                  <a:lnTo>
                    <a:pt x="746" y="87"/>
                  </a:lnTo>
                  <a:lnTo>
                    <a:pt x="729" y="93"/>
                  </a:lnTo>
                  <a:lnTo>
                    <a:pt x="723" y="99"/>
                  </a:lnTo>
                  <a:lnTo>
                    <a:pt x="729" y="87"/>
                  </a:lnTo>
                  <a:lnTo>
                    <a:pt x="717" y="76"/>
                  </a:lnTo>
                  <a:lnTo>
                    <a:pt x="688" y="58"/>
                  </a:lnTo>
                  <a:lnTo>
                    <a:pt x="700" y="58"/>
                  </a:lnTo>
                  <a:lnTo>
                    <a:pt x="717" y="64"/>
                  </a:lnTo>
                  <a:lnTo>
                    <a:pt x="741" y="52"/>
                  </a:lnTo>
                  <a:lnTo>
                    <a:pt x="758" y="58"/>
                  </a:lnTo>
                  <a:lnTo>
                    <a:pt x="769" y="58"/>
                  </a:lnTo>
                  <a:lnTo>
                    <a:pt x="793" y="52"/>
                  </a:lnTo>
                  <a:lnTo>
                    <a:pt x="804" y="47"/>
                  </a:lnTo>
                  <a:lnTo>
                    <a:pt x="804" y="23"/>
                  </a:lnTo>
                  <a:lnTo>
                    <a:pt x="798" y="23"/>
                  </a:lnTo>
                  <a:lnTo>
                    <a:pt x="798" y="18"/>
                  </a:lnTo>
                  <a:lnTo>
                    <a:pt x="804" y="18"/>
                  </a:lnTo>
                  <a:lnTo>
                    <a:pt x="810" y="12"/>
                  </a:lnTo>
                  <a:lnTo>
                    <a:pt x="810" y="6"/>
                  </a:lnTo>
                  <a:lnTo>
                    <a:pt x="804" y="0"/>
                  </a:lnTo>
                  <a:lnTo>
                    <a:pt x="665" y="29"/>
                  </a:lnTo>
                  <a:lnTo>
                    <a:pt x="665" y="35"/>
                  </a:lnTo>
                  <a:lnTo>
                    <a:pt x="532" y="70"/>
                  </a:lnTo>
                  <a:lnTo>
                    <a:pt x="370" y="104"/>
                  </a:lnTo>
                  <a:lnTo>
                    <a:pt x="237" y="128"/>
                  </a:lnTo>
                  <a:lnTo>
                    <a:pt x="214" y="128"/>
                  </a:lnTo>
                  <a:lnTo>
                    <a:pt x="202" y="139"/>
                  </a:lnTo>
                  <a:lnTo>
                    <a:pt x="202" y="145"/>
                  </a:lnTo>
                  <a:lnTo>
                    <a:pt x="196" y="157"/>
                  </a:lnTo>
                  <a:lnTo>
                    <a:pt x="196" y="162"/>
                  </a:lnTo>
                  <a:lnTo>
                    <a:pt x="202" y="168"/>
                  </a:lnTo>
                  <a:lnTo>
                    <a:pt x="202" y="180"/>
                  </a:lnTo>
                  <a:lnTo>
                    <a:pt x="191" y="180"/>
                  </a:lnTo>
                  <a:lnTo>
                    <a:pt x="191" y="174"/>
                  </a:lnTo>
                  <a:lnTo>
                    <a:pt x="179" y="185"/>
                  </a:lnTo>
                  <a:lnTo>
                    <a:pt x="173" y="197"/>
                  </a:lnTo>
                  <a:lnTo>
                    <a:pt x="156" y="214"/>
                  </a:lnTo>
                  <a:lnTo>
                    <a:pt x="156" y="220"/>
                  </a:lnTo>
                  <a:lnTo>
                    <a:pt x="144" y="220"/>
                  </a:lnTo>
                  <a:lnTo>
                    <a:pt x="138" y="214"/>
                  </a:lnTo>
                  <a:lnTo>
                    <a:pt x="127" y="220"/>
                  </a:lnTo>
                  <a:lnTo>
                    <a:pt x="121" y="220"/>
                  </a:lnTo>
                  <a:lnTo>
                    <a:pt x="115" y="226"/>
                  </a:lnTo>
                  <a:lnTo>
                    <a:pt x="110" y="238"/>
                  </a:lnTo>
                  <a:lnTo>
                    <a:pt x="110" y="243"/>
                  </a:lnTo>
                  <a:lnTo>
                    <a:pt x="98" y="255"/>
                  </a:lnTo>
                  <a:lnTo>
                    <a:pt x="98" y="249"/>
                  </a:lnTo>
                  <a:lnTo>
                    <a:pt x="92" y="249"/>
                  </a:lnTo>
                  <a:lnTo>
                    <a:pt x="92" y="243"/>
                  </a:lnTo>
                  <a:lnTo>
                    <a:pt x="81" y="243"/>
                  </a:lnTo>
                  <a:lnTo>
                    <a:pt x="75" y="255"/>
                  </a:lnTo>
                  <a:lnTo>
                    <a:pt x="63" y="272"/>
                  </a:lnTo>
                  <a:lnTo>
                    <a:pt x="63" y="278"/>
                  </a:lnTo>
                  <a:lnTo>
                    <a:pt x="52" y="290"/>
                  </a:lnTo>
                  <a:lnTo>
                    <a:pt x="46" y="290"/>
                  </a:lnTo>
                  <a:lnTo>
                    <a:pt x="40" y="295"/>
                  </a:lnTo>
                  <a:lnTo>
                    <a:pt x="29" y="295"/>
                  </a:lnTo>
                  <a:lnTo>
                    <a:pt x="23" y="301"/>
                  </a:lnTo>
                  <a:lnTo>
                    <a:pt x="17" y="313"/>
                  </a:lnTo>
                  <a:lnTo>
                    <a:pt x="17" y="319"/>
                  </a:lnTo>
                  <a:lnTo>
                    <a:pt x="11" y="319"/>
                  </a:lnTo>
                  <a:lnTo>
                    <a:pt x="11" y="324"/>
                  </a:lnTo>
                  <a:lnTo>
                    <a:pt x="17" y="324"/>
                  </a:lnTo>
                  <a:lnTo>
                    <a:pt x="17" y="330"/>
                  </a:lnTo>
                  <a:lnTo>
                    <a:pt x="11" y="330"/>
                  </a:lnTo>
                  <a:lnTo>
                    <a:pt x="5" y="336"/>
                  </a:lnTo>
                  <a:lnTo>
                    <a:pt x="0" y="336"/>
                  </a:lnTo>
                  <a:lnTo>
                    <a:pt x="0" y="359"/>
                  </a:lnTo>
                  <a:lnTo>
                    <a:pt x="52" y="353"/>
                  </a:lnTo>
                  <a:lnTo>
                    <a:pt x="57" y="353"/>
                  </a:lnTo>
                  <a:lnTo>
                    <a:pt x="138" y="336"/>
                  </a:lnTo>
                  <a:lnTo>
                    <a:pt x="156" y="336"/>
                  </a:lnTo>
                  <a:lnTo>
                    <a:pt x="196" y="313"/>
                  </a:lnTo>
                  <a:lnTo>
                    <a:pt x="237" y="313"/>
                  </a:lnTo>
                  <a:lnTo>
                    <a:pt x="237" y="307"/>
                  </a:lnTo>
                  <a:lnTo>
                    <a:pt x="335" y="301"/>
                  </a:lnTo>
                  <a:lnTo>
                    <a:pt x="341" y="301"/>
                  </a:lnTo>
                  <a:lnTo>
                    <a:pt x="341" y="307"/>
                  </a:lnTo>
                  <a:lnTo>
                    <a:pt x="353" y="307"/>
                  </a:lnTo>
                  <a:lnTo>
                    <a:pt x="364" y="324"/>
                  </a:lnTo>
                  <a:lnTo>
                    <a:pt x="474" y="307"/>
                  </a:lnTo>
                  <a:lnTo>
                    <a:pt x="607" y="394"/>
                  </a:lnTo>
                  <a:close/>
                </a:path>
              </a:pathLst>
            </a:custGeom>
            <a:solidFill>
              <a:schemeClr val="accent2">
                <a:lumMod val="40000"/>
                <a:lumOff val="60000"/>
              </a:schemeClr>
            </a:solidFill>
            <a:ln w="0">
              <a:solidFill>
                <a:srgbClr val="000000"/>
              </a:solidFill>
              <a:prstDash val="solid"/>
              <a:round/>
              <a:headEnd/>
              <a:tailEnd/>
            </a:ln>
          </p:spPr>
          <p:txBody>
            <a:bodyPr/>
            <a:lstStyle/>
            <a:p>
              <a:pPr algn="ctr">
                <a:defRPr/>
              </a:pPr>
              <a:endParaRPr lang="en-US" dirty="0"/>
            </a:p>
          </p:txBody>
        </p:sp>
        <p:sp>
          <p:nvSpPr>
            <p:cNvPr id="3148" name="Freeform 78"/>
            <p:cNvSpPr>
              <a:spLocks/>
            </p:cNvSpPr>
            <p:nvPr/>
          </p:nvSpPr>
          <p:spPr bwMode="auto">
            <a:xfrm>
              <a:off x="6561138" y="3862388"/>
              <a:ext cx="777875" cy="533400"/>
            </a:xfrm>
            <a:custGeom>
              <a:avLst/>
              <a:gdLst>
                <a:gd name="T0" fmla="*/ 119787 w 526"/>
                <a:gd name="T1" fmla="*/ 51148 h 365"/>
                <a:gd name="T2" fmla="*/ 230701 w 526"/>
                <a:gd name="T3" fmla="*/ 17536 h 365"/>
                <a:gd name="T4" fmla="*/ 384501 w 526"/>
                <a:gd name="T5" fmla="*/ 0 h 365"/>
                <a:gd name="T6" fmla="*/ 402247 w 526"/>
                <a:gd name="T7" fmla="*/ 8768 h 365"/>
                <a:gd name="T8" fmla="*/ 581188 w 526"/>
                <a:gd name="T9" fmla="*/ 8768 h 365"/>
                <a:gd name="T10" fmla="*/ 727594 w 526"/>
                <a:gd name="T11" fmla="*/ 187055 h 365"/>
                <a:gd name="T12" fmla="*/ 700975 w 526"/>
                <a:gd name="T13" fmla="*/ 263047 h 365"/>
                <a:gd name="T14" fmla="*/ 675834 w 526"/>
                <a:gd name="T15" fmla="*/ 296658 h 365"/>
                <a:gd name="T16" fmla="*/ 641821 w 526"/>
                <a:gd name="T17" fmla="*/ 305426 h 365"/>
                <a:gd name="T18" fmla="*/ 607807 w 526"/>
                <a:gd name="T19" fmla="*/ 347806 h 365"/>
                <a:gd name="T20" fmla="*/ 590061 w 526"/>
                <a:gd name="T21" fmla="*/ 355113 h 365"/>
                <a:gd name="T22" fmla="*/ 581188 w 526"/>
                <a:gd name="T23" fmla="*/ 347806 h 365"/>
                <a:gd name="T24" fmla="*/ 572315 w 526"/>
                <a:gd name="T25" fmla="*/ 390186 h 365"/>
                <a:gd name="T26" fmla="*/ 564921 w 526"/>
                <a:gd name="T27" fmla="*/ 406261 h 365"/>
                <a:gd name="T28" fmla="*/ 538301 w 526"/>
                <a:gd name="T29" fmla="*/ 397493 h 365"/>
                <a:gd name="T30" fmla="*/ 522034 w 526"/>
                <a:gd name="T31" fmla="*/ 390186 h 365"/>
                <a:gd name="T32" fmla="*/ 522034 w 526"/>
                <a:gd name="T33" fmla="*/ 423797 h 365"/>
                <a:gd name="T34" fmla="*/ 513161 w 526"/>
                <a:gd name="T35" fmla="*/ 448641 h 365"/>
                <a:gd name="T36" fmla="*/ 495415 w 526"/>
                <a:gd name="T37" fmla="*/ 457409 h 365"/>
                <a:gd name="T38" fmla="*/ 488020 w 526"/>
                <a:gd name="T39" fmla="*/ 431104 h 365"/>
                <a:gd name="T40" fmla="*/ 470274 w 526"/>
                <a:gd name="T41" fmla="*/ 466177 h 365"/>
                <a:gd name="T42" fmla="*/ 470274 w 526"/>
                <a:gd name="T43" fmla="*/ 499789 h 365"/>
                <a:gd name="T44" fmla="*/ 452528 w 526"/>
                <a:gd name="T45" fmla="*/ 533400 h 365"/>
                <a:gd name="T46" fmla="*/ 427388 w 526"/>
                <a:gd name="T47" fmla="*/ 508557 h 365"/>
                <a:gd name="T48" fmla="*/ 418514 w 526"/>
                <a:gd name="T49" fmla="*/ 491020 h 365"/>
                <a:gd name="T50" fmla="*/ 393374 w 526"/>
                <a:gd name="T51" fmla="*/ 482252 h 365"/>
                <a:gd name="T52" fmla="*/ 384501 w 526"/>
                <a:gd name="T53" fmla="*/ 423797 h 365"/>
                <a:gd name="T54" fmla="*/ 359360 w 526"/>
                <a:gd name="T55" fmla="*/ 406261 h 365"/>
                <a:gd name="T56" fmla="*/ 332741 w 526"/>
                <a:gd name="T57" fmla="*/ 363881 h 365"/>
                <a:gd name="T58" fmla="*/ 307601 w 526"/>
                <a:gd name="T59" fmla="*/ 355113 h 365"/>
                <a:gd name="T60" fmla="*/ 282460 w 526"/>
                <a:gd name="T61" fmla="*/ 339038 h 365"/>
                <a:gd name="T62" fmla="*/ 162673 w 526"/>
                <a:gd name="T63" fmla="*/ 254278 h 365"/>
                <a:gd name="T64" fmla="*/ 136054 w 526"/>
                <a:gd name="T65" fmla="*/ 203130 h 365"/>
                <a:gd name="T66" fmla="*/ 93168 w 526"/>
                <a:gd name="T67" fmla="*/ 169519 h 365"/>
                <a:gd name="T68" fmla="*/ 50281 w 526"/>
                <a:gd name="T69" fmla="*/ 160751 h 365"/>
                <a:gd name="T70" fmla="*/ 34014 w 526"/>
                <a:gd name="T71" fmla="*/ 151982 h 365"/>
                <a:gd name="T72" fmla="*/ 0 w 526"/>
                <a:gd name="T73" fmla="*/ 102296 h 365"/>
                <a:gd name="T74" fmla="*/ 25140 w 526"/>
                <a:gd name="T75" fmla="*/ 84759 h 365"/>
                <a:gd name="T76" fmla="*/ 34014 w 526"/>
                <a:gd name="T77" fmla="*/ 75991 h 365"/>
                <a:gd name="T78" fmla="*/ 42887 w 526"/>
                <a:gd name="T79" fmla="*/ 59916 h 3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6"/>
                <a:gd name="T121" fmla="*/ 0 h 365"/>
                <a:gd name="T122" fmla="*/ 526 w 526"/>
                <a:gd name="T123" fmla="*/ 365 h 3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6" h="365">
                  <a:moveTo>
                    <a:pt x="29" y="41"/>
                  </a:moveTo>
                  <a:lnTo>
                    <a:pt x="81" y="35"/>
                  </a:lnTo>
                  <a:lnTo>
                    <a:pt x="115" y="12"/>
                  </a:lnTo>
                  <a:lnTo>
                    <a:pt x="156" y="12"/>
                  </a:lnTo>
                  <a:lnTo>
                    <a:pt x="156" y="6"/>
                  </a:lnTo>
                  <a:lnTo>
                    <a:pt x="260" y="0"/>
                  </a:lnTo>
                  <a:lnTo>
                    <a:pt x="260" y="6"/>
                  </a:lnTo>
                  <a:lnTo>
                    <a:pt x="272" y="6"/>
                  </a:lnTo>
                  <a:lnTo>
                    <a:pt x="283" y="23"/>
                  </a:lnTo>
                  <a:lnTo>
                    <a:pt x="393" y="6"/>
                  </a:lnTo>
                  <a:lnTo>
                    <a:pt x="526" y="93"/>
                  </a:lnTo>
                  <a:lnTo>
                    <a:pt x="492" y="128"/>
                  </a:lnTo>
                  <a:lnTo>
                    <a:pt x="474" y="162"/>
                  </a:lnTo>
                  <a:lnTo>
                    <a:pt x="474" y="180"/>
                  </a:lnTo>
                  <a:lnTo>
                    <a:pt x="469" y="197"/>
                  </a:lnTo>
                  <a:lnTo>
                    <a:pt x="457" y="203"/>
                  </a:lnTo>
                  <a:lnTo>
                    <a:pt x="440" y="203"/>
                  </a:lnTo>
                  <a:lnTo>
                    <a:pt x="434" y="209"/>
                  </a:lnTo>
                  <a:lnTo>
                    <a:pt x="422" y="232"/>
                  </a:lnTo>
                  <a:lnTo>
                    <a:pt x="411" y="238"/>
                  </a:lnTo>
                  <a:lnTo>
                    <a:pt x="405" y="243"/>
                  </a:lnTo>
                  <a:lnTo>
                    <a:pt x="399" y="243"/>
                  </a:lnTo>
                  <a:lnTo>
                    <a:pt x="393" y="232"/>
                  </a:lnTo>
                  <a:lnTo>
                    <a:pt x="393" y="238"/>
                  </a:lnTo>
                  <a:lnTo>
                    <a:pt x="387" y="255"/>
                  </a:lnTo>
                  <a:lnTo>
                    <a:pt x="387" y="267"/>
                  </a:lnTo>
                  <a:lnTo>
                    <a:pt x="382" y="272"/>
                  </a:lnTo>
                  <a:lnTo>
                    <a:pt x="382" y="278"/>
                  </a:lnTo>
                  <a:lnTo>
                    <a:pt x="370" y="278"/>
                  </a:lnTo>
                  <a:lnTo>
                    <a:pt x="364" y="272"/>
                  </a:lnTo>
                  <a:lnTo>
                    <a:pt x="364" y="267"/>
                  </a:lnTo>
                  <a:lnTo>
                    <a:pt x="353" y="267"/>
                  </a:lnTo>
                  <a:lnTo>
                    <a:pt x="347" y="278"/>
                  </a:lnTo>
                  <a:lnTo>
                    <a:pt x="353" y="290"/>
                  </a:lnTo>
                  <a:lnTo>
                    <a:pt x="353" y="301"/>
                  </a:lnTo>
                  <a:lnTo>
                    <a:pt x="347" y="307"/>
                  </a:lnTo>
                  <a:lnTo>
                    <a:pt x="347" y="313"/>
                  </a:lnTo>
                  <a:lnTo>
                    <a:pt x="335" y="313"/>
                  </a:lnTo>
                  <a:lnTo>
                    <a:pt x="330" y="307"/>
                  </a:lnTo>
                  <a:lnTo>
                    <a:pt x="330" y="295"/>
                  </a:lnTo>
                  <a:lnTo>
                    <a:pt x="318" y="301"/>
                  </a:lnTo>
                  <a:lnTo>
                    <a:pt x="318" y="319"/>
                  </a:lnTo>
                  <a:lnTo>
                    <a:pt x="330" y="330"/>
                  </a:lnTo>
                  <a:lnTo>
                    <a:pt x="318" y="342"/>
                  </a:lnTo>
                  <a:lnTo>
                    <a:pt x="306" y="342"/>
                  </a:lnTo>
                  <a:lnTo>
                    <a:pt x="306" y="365"/>
                  </a:lnTo>
                  <a:lnTo>
                    <a:pt x="295" y="359"/>
                  </a:lnTo>
                  <a:lnTo>
                    <a:pt x="289" y="348"/>
                  </a:lnTo>
                  <a:lnTo>
                    <a:pt x="283" y="342"/>
                  </a:lnTo>
                  <a:lnTo>
                    <a:pt x="283" y="336"/>
                  </a:lnTo>
                  <a:lnTo>
                    <a:pt x="277" y="330"/>
                  </a:lnTo>
                  <a:lnTo>
                    <a:pt x="266" y="330"/>
                  </a:lnTo>
                  <a:lnTo>
                    <a:pt x="260" y="324"/>
                  </a:lnTo>
                  <a:lnTo>
                    <a:pt x="260" y="290"/>
                  </a:lnTo>
                  <a:lnTo>
                    <a:pt x="249" y="278"/>
                  </a:lnTo>
                  <a:lnTo>
                    <a:pt x="243" y="278"/>
                  </a:lnTo>
                  <a:lnTo>
                    <a:pt x="243" y="267"/>
                  </a:lnTo>
                  <a:lnTo>
                    <a:pt x="225" y="249"/>
                  </a:lnTo>
                  <a:lnTo>
                    <a:pt x="220" y="249"/>
                  </a:lnTo>
                  <a:lnTo>
                    <a:pt x="208" y="243"/>
                  </a:lnTo>
                  <a:lnTo>
                    <a:pt x="196" y="243"/>
                  </a:lnTo>
                  <a:lnTo>
                    <a:pt x="191" y="232"/>
                  </a:lnTo>
                  <a:lnTo>
                    <a:pt x="139" y="197"/>
                  </a:lnTo>
                  <a:lnTo>
                    <a:pt x="110" y="174"/>
                  </a:lnTo>
                  <a:lnTo>
                    <a:pt x="98" y="157"/>
                  </a:lnTo>
                  <a:lnTo>
                    <a:pt x="92" y="139"/>
                  </a:lnTo>
                  <a:lnTo>
                    <a:pt x="86" y="139"/>
                  </a:lnTo>
                  <a:lnTo>
                    <a:pt x="63" y="116"/>
                  </a:lnTo>
                  <a:lnTo>
                    <a:pt x="52" y="110"/>
                  </a:lnTo>
                  <a:lnTo>
                    <a:pt x="34" y="110"/>
                  </a:lnTo>
                  <a:lnTo>
                    <a:pt x="29" y="104"/>
                  </a:lnTo>
                  <a:lnTo>
                    <a:pt x="23" y="104"/>
                  </a:lnTo>
                  <a:lnTo>
                    <a:pt x="0" y="81"/>
                  </a:lnTo>
                  <a:lnTo>
                    <a:pt x="0" y="70"/>
                  </a:lnTo>
                  <a:lnTo>
                    <a:pt x="5" y="64"/>
                  </a:lnTo>
                  <a:lnTo>
                    <a:pt x="17" y="58"/>
                  </a:lnTo>
                  <a:lnTo>
                    <a:pt x="17" y="52"/>
                  </a:lnTo>
                  <a:lnTo>
                    <a:pt x="23" y="52"/>
                  </a:lnTo>
                  <a:lnTo>
                    <a:pt x="23" y="47"/>
                  </a:lnTo>
                  <a:lnTo>
                    <a:pt x="29" y="41"/>
                  </a:lnTo>
                  <a:close/>
                </a:path>
              </a:pathLst>
            </a:custGeom>
            <a:solidFill>
              <a:schemeClr val="accent6">
                <a:lumMod val="40000"/>
                <a:lumOff val="60000"/>
              </a:schemeClr>
            </a:solidFill>
            <a:ln w="0">
              <a:solidFill>
                <a:srgbClr val="000000"/>
              </a:solidFill>
              <a:prstDash val="solid"/>
              <a:round/>
              <a:headEnd/>
              <a:tailEnd/>
            </a:ln>
          </p:spPr>
          <p:txBody>
            <a:bodyPr/>
            <a:lstStyle/>
            <a:p>
              <a:endParaRPr lang="en-US"/>
            </a:p>
          </p:txBody>
        </p:sp>
        <p:sp>
          <p:nvSpPr>
            <p:cNvPr id="3149" name="Freeform 79"/>
            <p:cNvSpPr>
              <a:spLocks/>
            </p:cNvSpPr>
            <p:nvPr/>
          </p:nvSpPr>
          <p:spPr bwMode="auto">
            <a:xfrm>
              <a:off x="2311399" y="5299075"/>
              <a:ext cx="1666875" cy="1114425"/>
            </a:xfrm>
            <a:custGeom>
              <a:avLst/>
              <a:gdLst>
                <a:gd name="T0" fmla="*/ 1025542 w 1128"/>
                <a:gd name="T1" fmla="*/ 708914 h 764"/>
                <a:gd name="T2" fmla="*/ 1145238 w 1128"/>
                <a:gd name="T3" fmla="*/ 708914 h 764"/>
                <a:gd name="T4" fmla="*/ 1205824 w 1128"/>
                <a:gd name="T5" fmla="*/ 684117 h 764"/>
                <a:gd name="T6" fmla="*/ 1307787 w 1128"/>
                <a:gd name="T7" fmla="*/ 659319 h 764"/>
                <a:gd name="T8" fmla="*/ 1616632 w 1128"/>
                <a:gd name="T9" fmla="*/ 708914 h 764"/>
                <a:gd name="T10" fmla="*/ 1650620 w 1128"/>
                <a:gd name="T11" fmla="*/ 827067 h 764"/>
                <a:gd name="T12" fmla="*/ 1530924 w 1128"/>
                <a:gd name="T13" fmla="*/ 844571 h 764"/>
                <a:gd name="T14" fmla="*/ 1479204 w 1128"/>
                <a:gd name="T15" fmla="*/ 844571 h 764"/>
                <a:gd name="T16" fmla="*/ 1273800 w 1128"/>
                <a:gd name="T17" fmla="*/ 777472 h 764"/>
                <a:gd name="T18" fmla="*/ 1264933 w 1128"/>
                <a:gd name="T19" fmla="*/ 751216 h 764"/>
                <a:gd name="T20" fmla="*/ 1059529 w 1128"/>
                <a:gd name="T21" fmla="*/ 743922 h 764"/>
                <a:gd name="T22" fmla="*/ 939834 w 1128"/>
                <a:gd name="T23" fmla="*/ 768720 h 764"/>
                <a:gd name="T24" fmla="*/ 837871 w 1128"/>
                <a:gd name="T25" fmla="*/ 751216 h 764"/>
                <a:gd name="T26" fmla="*/ 761029 w 1128"/>
                <a:gd name="T27" fmla="*/ 751216 h 764"/>
                <a:gd name="T28" fmla="*/ 700442 w 1128"/>
                <a:gd name="T29" fmla="*/ 827067 h 764"/>
                <a:gd name="T30" fmla="*/ 564491 w 1128"/>
                <a:gd name="T31" fmla="*/ 895624 h 764"/>
                <a:gd name="T32" fmla="*/ 571880 w 1128"/>
                <a:gd name="T33" fmla="*/ 811021 h 764"/>
                <a:gd name="T34" fmla="*/ 478783 w 1128"/>
                <a:gd name="T35" fmla="*/ 886872 h 764"/>
                <a:gd name="T36" fmla="*/ 503905 w 1128"/>
                <a:gd name="T37" fmla="*/ 920422 h 764"/>
                <a:gd name="T38" fmla="*/ 393075 w 1128"/>
                <a:gd name="T39" fmla="*/ 1005025 h 764"/>
                <a:gd name="T40" fmla="*/ 239392 w 1128"/>
                <a:gd name="T41" fmla="*/ 1098380 h 764"/>
                <a:gd name="T42" fmla="*/ 101963 w 1128"/>
                <a:gd name="T43" fmla="*/ 1105673 h 764"/>
                <a:gd name="T44" fmla="*/ 203926 w 1128"/>
                <a:gd name="T45" fmla="*/ 1047326 h 764"/>
                <a:gd name="T46" fmla="*/ 307367 w 1128"/>
                <a:gd name="T47" fmla="*/ 920422 h 764"/>
                <a:gd name="T48" fmla="*/ 246780 w 1128"/>
                <a:gd name="T49" fmla="*/ 911670 h 764"/>
                <a:gd name="T50" fmla="*/ 178805 w 1128"/>
                <a:gd name="T51" fmla="*/ 895624 h 764"/>
                <a:gd name="T52" fmla="*/ 93097 w 1128"/>
                <a:gd name="T53" fmla="*/ 895624 h 764"/>
                <a:gd name="T54" fmla="*/ 110829 w 1128"/>
                <a:gd name="T55" fmla="*/ 819773 h 764"/>
                <a:gd name="T56" fmla="*/ 25121 w 1128"/>
                <a:gd name="T57" fmla="*/ 777472 h 764"/>
                <a:gd name="T58" fmla="*/ 7389 w 1128"/>
                <a:gd name="T59" fmla="*/ 708914 h 764"/>
                <a:gd name="T60" fmla="*/ 0 w 1128"/>
                <a:gd name="T61" fmla="*/ 659319 h 764"/>
                <a:gd name="T62" fmla="*/ 67975 w 1128"/>
                <a:gd name="T63" fmla="*/ 590762 h 764"/>
                <a:gd name="T64" fmla="*/ 119696 w 1128"/>
                <a:gd name="T65" fmla="*/ 541167 h 764"/>
                <a:gd name="T66" fmla="*/ 187671 w 1128"/>
                <a:gd name="T67" fmla="*/ 541167 h 764"/>
                <a:gd name="T68" fmla="*/ 230525 w 1128"/>
                <a:gd name="T69" fmla="*/ 472610 h 764"/>
                <a:gd name="T70" fmla="*/ 196538 w 1128"/>
                <a:gd name="T71" fmla="*/ 472610 h 764"/>
                <a:gd name="T72" fmla="*/ 110829 w 1128"/>
                <a:gd name="T73" fmla="*/ 456564 h 764"/>
                <a:gd name="T74" fmla="*/ 76842 w 1128"/>
                <a:gd name="T75" fmla="*/ 414263 h 764"/>
                <a:gd name="T76" fmla="*/ 76842 w 1128"/>
                <a:gd name="T77" fmla="*/ 354457 h 764"/>
                <a:gd name="T78" fmla="*/ 119696 w 1128"/>
                <a:gd name="T79" fmla="*/ 320908 h 764"/>
                <a:gd name="T80" fmla="*/ 196538 w 1128"/>
                <a:gd name="T81" fmla="*/ 320908 h 764"/>
                <a:gd name="T82" fmla="*/ 239392 w 1128"/>
                <a:gd name="T83" fmla="*/ 380713 h 764"/>
                <a:gd name="T84" fmla="*/ 298501 w 1128"/>
                <a:gd name="T85" fmla="*/ 354457 h 764"/>
                <a:gd name="T86" fmla="*/ 221659 w 1128"/>
                <a:gd name="T87" fmla="*/ 287358 h 764"/>
                <a:gd name="T88" fmla="*/ 178805 w 1128"/>
                <a:gd name="T89" fmla="*/ 186710 h 764"/>
                <a:gd name="T90" fmla="*/ 264513 w 1128"/>
                <a:gd name="T91" fmla="*/ 144408 h 764"/>
                <a:gd name="T92" fmla="*/ 359087 w 1128"/>
                <a:gd name="T93" fmla="*/ 42301 h 764"/>
                <a:gd name="T94" fmla="*/ 452184 w 1128"/>
                <a:gd name="T95" fmla="*/ 0 h 764"/>
                <a:gd name="T96" fmla="*/ 537892 w 1128"/>
                <a:gd name="T97" fmla="*/ 68558 h 764"/>
                <a:gd name="T98" fmla="*/ 632467 w 1128"/>
                <a:gd name="T99" fmla="*/ 93355 h 764"/>
                <a:gd name="T100" fmla="*/ 691576 w 1128"/>
                <a:gd name="T101" fmla="*/ 68558 h 764"/>
                <a:gd name="T102" fmla="*/ 761029 w 1128"/>
                <a:gd name="T103" fmla="*/ 75851 h 7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8"/>
                <a:gd name="T157" fmla="*/ 0 h 764"/>
                <a:gd name="T158" fmla="*/ 1128 w 1128"/>
                <a:gd name="T159" fmla="*/ 764 h 7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8" h="764">
                  <a:moveTo>
                    <a:pt x="515" y="52"/>
                  </a:moveTo>
                  <a:lnTo>
                    <a:pt x="665" y="486"/>
                  </a:lnTo>
                  <a:lnTo>
                    <a:pt x="694" y="486"/>
                  </a:lnTo>
                  <a:lnTo>
                    <a:pt x="723" y="463"/>
                  </a:lnTo>
                  <a:lnTo>
                    <a:pt x="746" y="486"/>
                  </a:lnTo>
                  <a:lnTo>
                    <a:pt x="775" y="486"/>
                  </a:lnTo>
                  <a:lnTo>
                    <a:pt x="793" y="498"/>
                  </a:lnTo>
                  <a:lnTo>
                    <a:pt x="816" y="498"/>
                  </a:lnTo>
                  <a:lnTo>
                    <a:pt x="816" y="469"/>
                  </a:lnTo>
                  <a:lnTo>
                    <a:pt x="827" y="440"/>
                  </a:lnTo>
                  <a:lnTo>
                    <a:pt x="862" y="452"/>
                  </a:lnTo>
                  <a:lnTo>
                    <a:pt x="885" y="452"/>
                  </a:lnTo>
                  <a:lnTo>
                    <a:pt x="1018" y="498"/>
                  </a:lnTo>
                  <a:lnTo>
                    <a:pt x="1070" y="486"/>
                  </a:lnTo>
                  <a:lnTo>
                    <a:pt x="1094" y="486"/>
                  </a:lnTo>
                  <a:lnTo>
                    <a:pt x="1117" y="510"/>
                  </a:lnTo>
                  <a:lnTo>
                    <a:pt x="1128" y="544"/>
                  </a:lnTo>
                  <a:lnTo>
                    <a:pt x="1117" y="567"/>
                  </a:lnTo>
                  <a:lnTo>
                    <a:pt x="1076" y="591"/>
                  </a:lnTo>
                  <a:lnTo>
                    <a:pt x="1059" y="591"/>
                  </a:lnTo>
                  <a:lnTo>
                    <a:pt x="1036" y="579"/>
                  </a:lnTo>
                  <a:lnTo>
                    <a:pt x="1013" y="562"/>
                  </a:lnTo>
                  <a:lnTo>
                    <a:pt x="995" y="562"/>
                  </a:lnTo>
                  <a:lnTo>
                    <a:pt x="1001" y="579"/>
                  </a:lnTo>
                  <a:lnTo>
                    <a:pt x="995" y="579"/>
                  </a:lnTo>
                  <a:lnTo>
                    <a:pt x="978" y="591"/>
                  </a:lnTo>
                  <a:lnTo>
                    <a:pt x="862" y="533"/>
                  </a:lnTo>
                  <a:lnTo>
                    <a:pt x="862" y="504"/>
                  </a:lnTo>
                  <a:lnTo>
                    <a:pt x="850" y="504"/>
                  </a:lnTo>
                  <a:lnTo>
                    <a:pt x="856" y="515"/>
                  </a:lnTo>
                  <a:lnTo>
                    <a:pt x="850" y="533"/>
                  </a:lnTo>
                  <a:lnTo>
                    <a:pt x="769" y="527"/>
                  </a:lnTo>
                  <a:lnTo>
                    <a:pt x="717" y="510"/>
                  </a:lnTo>
                  <a:lnTo>
                    <a:pt x="712" y="515"/>
                  </a:lnTo>
                  <a:lnTo>
                    <a:pt x="683" y="515"/>
                  </a:lnTo>
                  <a:lnTo>
                    <a:pt x="636" y="527"/>
                  </a:lnTo>
                  <a:lnTo>
                    <a:pt x="602" y="533"/>
                  </a:lnTo>
                  <a:lnTo>
                    <a:pt x="584" y="533"/>
                  </a:lnTo>
                  <a:lnTo>
                    <a:pt x="567" y="515"/>
                  </a:lnTo>
                  <a:lnTo>
                    <a:pt x="544" y="533"/>
                  </a:lnTo>
                  <a:lnTo>
                    <a:pt x="532" y="527"/>
                  </a:lnTo>
                  <a:lnTo>
                    <a:pt x="515" y="515"/>
                  </a:lnTo>
                  <a:lnTo>
                    <a:pt x="497" y="527"/>
                  </a:lnTo>
                  <a:lnTo>
                    <a:pt x="480" y="556"/>
                  </a:lnTo>
                  <a:lnTo>
                    <a:pt x="474" y="567"/>
                  </a:lnTo>
                  <a:lnTo>
                    <a:pt x="434" y="596"/>
                  </a:lnTo>
                  <a:lnTo>
                    <a:pt x="393" y="614"/>
                  </a:lnTo>
                  <a:lnTo>
                    <a:pt x="382" y="614"/>
                  </a:lnTo>
                  <a:lnTo>
                    <a:pt x="387" y="591"/>
                  </a:lnTo>
                  <a:lnTo>
                    <a:pt x="376" y="579"/>
                  </a:lnTo>
                  <a:lnTo>
                    <a:pt x="387" y="556"/>
                  </a:lnTo>
                  <a:lnTo>
                    <a:pt x="382" y="544"/>
                  </a:lnTo>
                  <a:lnTo>
                    <a:pt x="370" y="567"/>
                  </a:lnTo>
                  <a:lnTo>
                    <a:pt x="324" y="608"/>
                  </a:lnTo>
                  <a:lnTo>
                    <a:pt x="318" y="614"/>
                  </a:lnTo>
                  <a:lnTo>
                    <a:pt x="329" y="631"/>
                  </a:lnTo>
                  <a:lnTo>
                    <a:pt x="341" y="631"/>
                  </a:lnTo>
                  <a:lnTo>
                    <a:pt x="324" y="648"/>
                  </a:lnTo>
                  <a:lnTo>
                    <a:pt x="306" y="672"/>
                  </a:lnTo>
                  <a:lnTo>
                    <a:pt x="266" y="689"/>
                  </a:lnTo>
                  <a:lnTo>
                    <a:pt x="225" y="718"/>
                  </a:lnTo>
                  <a:lnTo>
                    <a:pt x="167" y="735"/>
                  </a:lnTo>
                  <a:lnTo>
                    <a:pt x="162" y="753"/>
                  </a:lnTo>
                  <a:lnTo>
                    <a:pt x="127" y="764"/>
                  </a:lnTo>
                  <a:lnTo>
                    <a:pt x="92" y="764"/>
                  </a:lnTo>
                  <a:lnTo>
                    <a:pt x="69" y="758"/>
                  </a:lnTo>
                  <a:lnTo>
                    <a:pt x="69" y="753"/>
                  </a:lnTo>
                  <a:lnTo>
                    <a:pt x="81" y="741"/>
                  </a:lnTo>
                  <a:lnTo>
                    <a:pt x="138" y="718"/>
                  </a:lnTo>
                  <a:lnTo>
                    <a:pt x="179" y="695"/>
                  </a:lnTo>
                  <a:lnTo>
                    <a:pt x="196" y="643"/>
                  </a:lnTo>
                  <a:lnTo>
                    <a:pt x="208" y="631"/>
                  </a:lnTo>
                  <a:lnTo>
                    <a:pt x="185" y="631"/>
                  </a:lnTo>
                  <a:lnTo>
                    <a:pt x="173" y="625"/>
                  </a:lnTo>
                  <a:lnTo>
                    <a:pt x="167" y="625"/>
                  </a:lnTo>
                  <a:lnTo>
                    <a:pt x="156" y="637"/>
                  </a:lnTo>
                  <a:lnTo>
                    <a:pt x="150" y="637"/>
                  </a:lnTo>
                  <a:lnTo>
                    <a:pt x="121" y="614"/>
                  </a:lnTo>
                  <a:lnTo>
                    <a:pt x="115" y="608"/>
                  </a:lnTo>
                  <a:lnTo>
                    <a:pt x="81" y="614"/>
                  </a:lnTo>
                  <a:lnTo>
                    <a:pt x="63" y="614"/>
                  </a:lnTo>
                  <a:lnTo>
                    <a:pt x="63" y="602"/>
                  </a:lnTo>
                  <a:lnTo>
                    <a:pt x="69" y="567"/>
                  </a:lnTo>
                  <a:lnTo>
                    <a:pt x="75" y="562"/>
                  </a:lnTo>
                  <a:lnTo>
                    <a:pt x="75" y="544"/>
                  </a:lnTo>
                  <a:lnTo>
                    <a:pt x="34" y="544"/>
                  </a:lnTo>
                  <a:lnTo>
                    <a:pt x="17" y="533"/>
                  </a:lnTo>
                  <a:lnTo>
                    <a:pt x="17" y="510"/>
                  </a:lnTo>
                  <a:lnTo>
                    <a:pt x="5" y="498"/>
                  </a:lnTo>
                  <a:lnTo>
                    <a:pt x="5" y="486"/>
                  </a:lnTo>
                  <a:lnTo>
                    <a:pt x="23" y="486"/>
                  </a:lnTo>
                  <a:lnTo>
                    <a:pt x="11" y="457"/>
                  </a:lnTo>
                  <a:lnTo>
                    <a:pt x="0" y="452"/>
                  </a:lnTo>
                  <a:lnTo>
                    <a:pt x="5" y="423"/>
                  </a:lnTo>
                  <a:lnTo>
                    <a:pt x="40" y="405"/>
                  </a:lnTo>
                  <a:lnTo>
                    <a:pt x="46" y="405"/>
                  </a:lnTo>
                  <a:lnTo>
                    <a:pt x="57" y="382"/>
                  </a:lnTo>
                  <a:lnTo>
                    <a:pt x="75" y="371"/>
                  </a:lnTo>
                  <a:lnTo>
                    <a:pt x="81" y="371"/>
                  </a:lnTo>
                  <a:lnTo>
                    <a:pt x="92" y="388"/>
                  </a:lnTo>
                  <a:lnTo>
                    <a:pt x="109" y="388"/>
                  </a:lnTo>
                  <a:lnTo>
                    <a:pt x="127" y="371"/>
                  </a:lnTo>
                  <a:lnTo>
                    <a:pt x="162" y="371"/>
                  </a:lnTo>
                  <a:lnTo>
                    <a:pt x="156" y="342"/>
                  </a:lnTo>
                  <a:lnTo>
                    <a:pt x="156" y="324"/>
                  </a:lnTo>
                  <a:lnTo>
                    <a:pt x="179" y="313"/>
                  </a:lnTo>
                  <a:lnTo>
                    <a:pt x="167" y="313"/>
                  </a:lnTo>
                  <a:lnTo>
                    <a:pt x="133" y="324"/>
                  </a:lnTo>
                  <a:lnTo>
                    <a:pt x="121" y="324"/>
                  </a:lnTo>
                  <a:lnTo>
                    <a:pt x="109" y="313"/>
                  </a:lnTo>
                  <a:lnTo>
                    <a:pt x="75" y="313"/>
                  </a:lnTo>
                  <a:lnTo>
                    <a:pt x="63" y="301"/>
                  </a:lnTo>
                  <a:lnTo>
                    <a:pt x="52" y="295"/>
                  </a:lnTo>
                  <a:lnTo>
                    <a:pt x="52" y="284"/>
                  </a:lnTo>
                  <a:lnTo>
                    <a:pt x="63" y="261"/>
                  </a:lnTo>
                  <a:lnTo>
                    <a:pt x="63" y="255"/>
                  </a:lnTo>
                  <a:lnTo>
                    <a:pt x="52" y="243"/>
                  </a:lnTo>
                  <a:lnTo>
                    <a:pt x="52" y="238"/>
                  </a:lnTo>
                  <a:lnTo>
                    <a:pt x="69" y="220"/>
                  </a:lnTo>
                  <a:lnTo>
                    <a:pt x="81" y="220"/>
                  </a:lnTo>
                  <a:lnTo>
                    <a:pt x="98" y="226"/>
                  </a:lnTo>
                  <a:lnTo>
                    <a:pt x="109" y="220"/>
                  </a:lnTo>
                  <a:lnTo>
                    <a:pt x="133" y="220"/>
                  </a:lnTo>
                  <a:lnTo>
                    <a:pt x="138" y="232"/>
                  </a:lnTo>
                  <a:lnTo>
                    <a:pt x="138" y="238"/>
                  </a:lnTo>
                  <a:lnTo>
                    <a:pt x="162" y="261"/>
                  </a:lnTo>
                  <a:lnTo>
                    <a:pt x="173" y="261"/>
                  </a:lnTo>
                  <a:lnTo>
                    <a:pt x="185" y="249"/>
                  </a:lnTo>
                  <a:lnTo>
                    <a:pt x="202" y="243"/>
                  </a:lnTo>
                  <a:lnTo>
                    <a:pt x="179" y="238"/>
                  </a:lnTo>
                  <a:lnTo>
                    <a:pt x="185" y="209"/>
                  </a:lnTo>
                  <a:lnTo>
                    <a:pt x="150" y="197"/>
                  </a:lnTo>
                  <a:lnTo>
                    <a:pt x="150" y="174"/>
                  </a:lnTo>
                  <a:lnTo>
                    <a:pt x="133" y="145"/>
                  </a:lnTo>
                  <a:lnTo>
                    <a:pt x="121" y="128"/>
                  </a:lnTo>
                  <a:lnTo>
                    <a:pt x="133" y="104"/>
                  </a:lnTo>
                  <a:lnTo>
                    <a:pt x="156" y="104"/>
                  </a:lnTo>
                  <a:lnTo>
                    <a:pt x="179" y="99"/>
                  </a:lnTo>
                  <a:lnTo>
                    <a:pt x="202" y="64"/>
                  </a:lnTo>
                  <a:lnTo>
                    <a:pt x="219" y="47"/>
                  </a:lnTo>
                  <a:lnTo>
                    <a:pt x="243" y="29"/>
                  </a:lnTo>
                  <a:lnTo>
                    <a:pt x="260" y="12"/>
                  </a:lnTo>
                  <a:lnTo>
                    <a:pt x="272" y="23"/>
                  </a:lnTo>
                  <a:lnTo>
                    <a:pt x="306" y="0"/>
                  </a:lnTo>
                  <a:lnTo>
                    <a:pt x="312" y="23"/>
                  </a:lnTo>
                  <a:lnTo>
                    <a:pt x="353" y="23"/>
                  </a:lnTo>
                  <a:lnTo>
                    <a:pt x="364" y="47"/>
                  </a:lnTo>
                  <a:lnTo>
                    <a:pt x="370" y="52"/>
                  </a:lnTo>
                  <a:lnTo>
                    <a:pt x="399" y="52"/>
                  </a:lnTo>
                  <a:lnTo>
                    <a:pt x="428" y="64"/>
                  </a:lnTo>
                  <a:lnTo>
                    <a:pt x="445" y="64"/>
                  </a:lnTo>
                  <a:lnTo>
                    <a:pt x="451" y="58"/>
                  </a:lnTo>
                  <a:lnTo>
                    <a:pt x="468" y="47"/>
                  </a:lnTo>
                  <a:lnTo>
                    <a:pt x="480" y="47"/>
                  </a:lnTo>
                  <a:lnTo>
                    <a:pt x="509" y="52"/>
                  </a:lnTo>
                  <a:lnTo>
                    <a:pt x="515" y="52"/>
                  </a:lnTo>
                  <a:close/>
                </a:path>
              </a:pathLst>
            </a:custGeom>
            <a:solidFill>
              <a:schemeClr val="bg1"/>
            </a:solidFill>
            <a:ln w="0">
              <a:solidFill>
                <a:srgbClr val="000000"/>
              </a:solidFill>
              <a:prstDash val="solid"/>
              <a:round/>
              <a:headEnd/>
              <a:tailEnd/>
            </a:ln>
          </p:spPr>
          <p:txBody>
            <a:bodyPr/>
            <a:lstStyle/>
            <a:p>
              <a:endParaRPr lang="en-US"/>
            </a:p>
          </p:txBody>
        </p:sp>
        <p:sp>
          <p:nvSpPr>
            <p:cNvPr id="3150" name="Freeform 80"/>
            <p:cNvSpPr>
              <a:spLocks/>
            </p:cNvSpPr>
            <p:nvPr/>
          </p:nvSpPr>
          <p:spPr bwMode="auto">
            <a:xfrm>
              <a:off x="2132013" y="6380163"/>
              <a:ext cx="273050" cy="58737"/>
            </a:xfrm>
            <a:custGeom>
              <a:avLst/>
              <a:gdLst>
                <a:gd name="T0" fmla="*/ 273050 w 185"/>
                <a:gd name="T1" fmla="*/ 17191 h 41"/>
                <a:gd name="T2" fmla="*/ 247959 w 185"/>
                <a:gd name="T3" fmla="*/ 0 h 41"/>
                <a:gd name="T4" fmla="*/ 180065 w 185"/>
                <a:gd name="T5" fmla="*/ 0 h 41"/>
                <a:gd name="T6" fmla="*/ 137263 w 185"/>
                <a:gd name="T7" fmla="*/ 24354 h 41"/>
                <a:gd name="T8" fmla="*/ 17711 w 185"/>
                <a:gd name="T9" fmla="*/ 24354 h 41"/>
                <a:gd name="T10" fmla="*/ 0 w 185"/>
                <a:gd name="T11" fmla="*/ 32950 h 41"/>
                <a:gd name="T12" fmla="*/ 0 w 185"/>
                <a:gd name="T13" fmla="*/ 41546 h 41"/>
                <a:gd name="T14" fmla="*/ 17711 w 185"/>
                <a:gd name="T15" fmla="*/ 50141 h 41"/>
                <a:gd name="T16" fmla="*/ 42802 w 185"/>
                <a:gd name="T17" fmla="*/ 50141 h 41"/>
                <a:gd name="T18" fmla="*/ 76749 w 185"/>
                <a:gd name="T19" fmla="*/ 58737 h 41"/>
                <a:gd name="T20" fmla="*/ 94461 w 185"/>
                <a:gd name="T21" fmla="*/ 58737 h 41"/>
                <a:gd name="T22" fmla="*/ 119552 w 185"/>
                <a:gd name="T23" fmla="*/ 50141 h 41"/>
                <a:gd name="T24" fmla="*/ 187445 w 185"/>
                <a:gd name="T25" fmla="*/ 50141 h 41"/>
                <a:gd name="T26" fmla="*/ 221392 w 185"/>
                <a:gd name="T27" fmla="*/ 41546 h 41"/>
                <a:gd name="T28" fmla="*/ 264194 w 185"/>
                <a:gd name="T29" fmla="*/ 41546 h 41"/>
                <a:gd name="T30" fmla="*/ 273050 w 185"/>
                <a:gd name="T31" fmla="*/ 32950 h 41"/>
                <a:gd name="T32" fmla="*/ 273050 w 185"/>
                <a:gd name="T33" fmla="*/ 1719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5"/>
                <a:gd name="T52" fmla="*/ 0 h 41"/>
                <a:gd name="T53" fmla="*/ 185 w 185"/>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5" h="41">
                  <a:moveTo>
                    <a:pt x="185" y="12"/>
                  </a:moveTo>
                  <a:lnTo>
                    <a:pt x="168" y="0"/>
                  </a:lnTo>
                  <a:lnTo>
                    <a:pt x="122" y="0"/>
                  </a:lnTo>
                  <a:lnTo>
                    <a:pt x="93" y="17"/>
                  </a:lnTo>
                  <a:lnTo>
                    <a:pt x="12" y="17"/>
                  </a:lnTo>
                  <a:lnTo>
                    <a:pt x="0" y="23"/>
                  </a:lnTo>
                  <a:lnTo>
                    <a:pt x="0" y="29"/>
                  </a:lnTo>
                  <a:lnTo>
                    <a:pt x="12" y="35"/>
                  </a:lnTo>
                  <a:lnTo>
                    <a:pt x="29" y="35"/>
                  </a:lnTo>
                  <a:lnTo>
                    <a:pt x="52" y="41"/>
                  </a:lnTo>
                  <a:lnTo>
                    <a:pt x="64" y="41"/>
                  </a:lnTo>
                  <a:lnTo>
                    <a:pt x="81" y="35"/>
                  </a:lnTo>
                  <a:lnTo>
                    <a:pt x="127" y="35"/>
                  </a:lnTo>
                  <a:lnTo>
                    <a:pt x="150" y="29"/>
                  </a:lnTo>
                  <a:lnTo>
                    <a:pt x="179" y="29"/>
                  </a:lnTo>
                  <a:lnTo>
                    <a:pt x="185" y="23"/>
                  </a:lnTo>
                  <a:lnTo>
                    <a:pt x="185" y="12"/>
                  </a:lnTo>
                  <a:close/>
                </a:path>
              </a:pathLst>
            </a:custGeom>
            <a:solidFill>
              <a:schemeClr val="bg1"/>
            </a:solidFill>
            <a:ln w="0">
              <a:solidFill>
                <a:srgbClr val="000000"/>
              </a:solidFill>
              <a:prstDash val="solid"/>
              <a:round/>
              <a:headEnd/>
              <a:tailEnd/>
            </a:ln>
          </p:spPr>
          <p:txBody>
            <a:bodyPr/>
            <a:lstStyle/>
            <a:p>
              <a:endParaRPr lang="en-US"/>
            </a:p>
          </p:txBody>
        </p:sp>
        <p:sp>
          <p:nvSpPr>
            <p:cNvPr id="3151" name="Freeform 81"/>
            <p:cNvSpPr>
              <a:spLocks/>
            </p:cNvSpPr>
            <p:nvPr/>
          </p:nvSpPr>
          <p:spPr bwMode="auto">
            <a:xfrm>
              <a:off x="2747963" y="6243638"/>
              <a:ext cx="119062" cy="127000"/>
            </a:xfrm>
            <a:custGeom>
              <a:avLst/>
              <a:gdLst>
                <a:gd name="T0" fmla="*/ 92604 w 81"/>
                <a:gd name="T1" fmla="*/ 0 h 87"/>
                <a:gd name="T2" fmla="*/ 67615 w 81"/>
                <a:gd name="T3" fmla="*/ 8759 h 87"/>
                <a:gd name="T4" fmla="*/ 58796 w 81"/>
                <a:gd name="T5" fmla="*/ 51092 h 87"/>
                <a:gd name="T6" fmla="*/ 33808 w 81"/>
                <a:gd name="T7" fmla="*/ 68609 h 87"/>
                <a:gd name="T8" fmla="*/ 8819 w 81"/>
                <a:gd name="T9" fmla="*/ 68609 h 87"/>
                <a:gd name="T10" fmla="*/ 0 w 81"/>
                <a:gd name="T11" fmla="*/ 84667 h 87"/>
                <a:gd name="T12" fmla="*/ 0 w 81"/>
                <a:gd name="T13" fmla="*/ 102184 h 87"/>
                <a:gd name="T14" fmla="*/ 16169 w 81"/>
                <a:gd name="T15" fmla="*/ 127000 h 87"/>
                <a:gd name="T16" fmla="*/ 42627 w 81"/>
                <a:gd name="T17" fmla="*/ 118241 h 87"/>
                <a:gd name="T18" fmla="*/ 49977 w 81"/>
                <a:gd name="T19" fmla="*/ 102184 h 87"/>
                <a:gd name="T20" fmla="*/ 101423 w 81"/>
                <a:gd name="T21" fmla="*/ 84667 h 87"/>
                <a:gd name="T22" fmla="*/ 119062 w 81"/>
                <a:gd name="T23" fmla="*/ 59851 h 87"/>
                <a:gd name="T24" fmla="*/ 110243 w 81"/>
                <a:gd name="T25" fmla="*/ 42333 h 87"/>
                <a:gd name="T26" fmla="*/ 119062 w 81"/>
                <a:gd name="T27" fmla="*/ 8759 h 87"/>
                <a:gd name="T28" fmla="*/ 119062 w 81"/>
                <a:gd name="T29" fmla="*/ 0 h 87"/>
                <a:gd name="T30" fmla="*/ 92604 w 81"/>
                <a:gd name="T31" fmla="*/ 0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
                <a:gd name="T49" fmla="*/ 0 h 87"/>
                <a:gd name="T50" fmla="*/ 81 w 81"/>
                <a:gd name="T51" fmla="*/ 87 h 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 h="87">
                  <a:moveTo>
                    <a:pt x="63" y="0"/>
                  </a:moveTo>
                  <a:lnTo>
                    <a:pt x="46" y="6"/>
                  </a:lnTo>
                  <a:lnTo>
                    <a:pt x="40" y="35"/>
                  </a:lnTo>
                  <a:lnTo>
                    <a:pt x="23" y="47"/>
                  </a:lnTo>
                  <a:lnTo>
                    <a:pt x="6" y="47"/>
                  </a:lnTo>
                  <a:lnTo>
                    <a:pt x="0" y="58"/>
                  </a:lnTo>
                  <a:lnTo>
                    <a:pt x="0" y="70"/>
                  </a:lnTo>
                  <a:lnTo>
                    <a:pt x="11" y="87"/>
                  </a:lnTo>
                  <a:lnTo>
                    <a:pt x="29" y="81"/>
                  </a:lnTo>
                  <a:lnTo>
                    <a:pt x="34" y="70"/>
                  </a:lnTo>
                  <a:lnTo>
                    <a:pt x="69" y="58"/>
                  </a:lnTo>
                  <a:lnTo>
                    <a:pt x="81" y="41"/>
                  </a:lnTo>
                  <a:lnTo>
                    <a:pt x="75" y="29"/>
                  </a:lnTo>
                  <a:lnTo>
                    <a:pt x="81" y="6"/>
                  </a:lnTo>
                  <a:lnTo>
                    <a:pt x="81" y="0"/>
                  </a:lnTo>
                  <a:lnTo>
                    <a:pt x="63" y="0"/>
                  </a:lnTo>
                  <a:close/>
                </a:path>
              </a:pathLst>
            </a:custGeom>
            <a:solidFill>
              <a:schemeClr val="bg1"/>
            </a:solidFill>
            <a:ln w="0">
              <a:solidFill>
                <a:srgbClr val="000000"/>
              </a:solidFill>
              <a:prstDash val="solid"/>
              <a:round/>
              <a:headEnd/>
              <a:tailEnd/>
            </a:ln>
          </p:spPr>
          <p:txBody>
            <a:bodyPr/>
            <a:lstStyle/>
            <a:p>
              <a:endParaRPr lang="en-US"/>
            </a:p>
          </p:txBody>
        </p:sp>
        <p:sp>
          <p:nvSpPr>
            <p:cNvPr id="3152" name="Freeform 82"/>
            <p:cNvSpPr>
              <a:spLocks/>
            </p:cNvSpPr>
            <p:nvPr/>
          </p:nvSpPr>
          <p:spPr bwMode="auto">
            <a:xfrm>
              <a:off x="2198688" y="6007100"/>
              <a:ext cx="85725" cy="42863"/>
            </a:xfrm>
            <a:custGeom>
              <a:avLst/>
              <a:gdLst>
                <a:gd name="T0" fmla="*/ 8868 w 58"/>
                <a:gd name="T1" fmla="*/ 0 h 29"/>
                <a:gd name="T2" fmla="*/ 0 w 58"/>
                <a:gd name="T3" fmla="*/ 17736 h 29"/>
                <a:gd name="T4" fmla="*/ 26604 w 58"/>
                <a:gd name="T5" fmla="*/ 42863 h 29"/>
                <a:gd name="T6" fmla="*/ 69467 w 58"/>
                <a:gd name="T7" fmla="*/ 42863 h 29"/>
                <a:gd name="T8" fmla="*/ 85725 w 58"/>
                <a:gd name="T9" fmla="*/ 26605 h 29"/>
                <a:gd name="T10" fmla="*/ 69467 w 58"/>
                <a:gd name="T11" fmla="*/ 0 h 29"/>
                <a:gd name="T12" fmla="*/ 8868 w 58"/>
                <a:gd name="T13" fmla="*/ 0 h 29"/>
                <a:gd name="T14" fmla="*/ 0 60000 65536"/>
                <a:gd name="T15" fmla="*/ 0 60000 65536"/>
                <a:gd name="T16" fmla="*/ 0 60000 65536"/>
                <a:gd name="T17" fmla="*/ 0 60000 65536"/>
                <a:gd name="T18" fmla="*/ 0 60000 65536"/>
                <a:gd name="T19" fmla="*/ 0 60000 65536"/>
                <a:gd name="T20" fmla="*/ 0 60000 65536"/>
                <a:gd name="T21" fmla="*/ 0 w 58"/>
                <a:gd name="T22" fmla="*/ 0 h 29"/>
                <a:gd name="T23" fmla="*/ 58 w 5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29">
                  <a:moveTo>
                    <a:pt x="6" y="0"/>
                  </a:moveTo>
                  <a:lnTo>
                    <a:pt x="0" y="12"/>
                  </a:lnTo>
                  <a:lnTo>
                    <a:pt x="18" y="29"/>
                  </a:lnTo>
                  <a:lnTo>
                    <a:pt x="47" y="29"/>
                  </a:lnTo>
                  <a:lnTo>
                    <a:pt x="58" y="18"/>
                  </a:lnTo>
                  <a:lnTo>
                    <a:pt x="47" y="0"/>
                  </a:lnTo>
                  <a:lnTo>
                    <a:pt x="6" y="0"/>
                  </a:lnTo>
                  <a:close/>
                </a:path>
              </a:pathLst>
            </a:custGeom>
            <a:solidFill>
              <a:schemeClr val="bg1"/>
            </a:solidFill>
            <a:ln w="0">
              <a:solidFill>
                <a:srgbClr val="000000"/>
              </a:solidFill>
              <a:prstDash val="solid"/>
              <a:round/>
              <a:headEnd/>
              <a:tailEnd/>
            </a:ln>
          </p:spPr>
          <p:txBody>
            <a:bodyPr/>
            <a:lstStyle/>
            <a:p>
              <a:endParaRPr lang="en-US"/>
            </a:p>
          </p:txBody>
        </p:sp>
        <p:sp>
          <p:nvSpPr>
            <p:cNvPr id="3153" name="Freeform 83"/>
            <p:cNvSpPr>
              <a:spLocks/>
            </p:cNvSpPr>
            <p:nvPr/>
          </p:nvSpPr>
          <p:spPr bwMode="auto">
            <a:xfrm>
              <a:off x="2217738" y="5737225"/>
              <a:ext cx="66675" cy="68263"/>
            </a:xfrm>
            <a:custGeom>
              <a:avLst/>
              <a:gdLst>
                <a:gd name="T0" fmla="*/ 0 w 46"/>
                <a:gd name="T1" fmla="*/ 0 h 46"/>
                <a:gd name="T2" fmla="*/ 8697 w 46"/>
                <a:gd name="T3" fmla="*/ 26712 h 46"/>
                <a:gd name="T4" fmla="*/ 8697 w 46"/>
                <a:gd name="T5" fmla="*/ 43035 h 46"/>
                <a:gd name="T6" fmla="*/ 15944 w 46"/>
                <a:gd name="T7" fmla="*/ 51939 h 46"/>
                <a:gd name="T8" fmla="*/ 42034 w 46"/>
                <a:gd name="T9" fmla="*/ 51939 h 46"/>
                <a:gd name="T10" fmla="*/ 50731 w 46"/>
                <a:gd name="T11" fmla="*/ 68263 h 46"/>
                <a:gd name="T12" fmla="*/ 66675 w 46"/>
                <a:gd name="T13" fmla="*/ 51939 h 46"/>
                <a:gd name="T14" fmla="*/ 15944 w 46"/>
                <a:gd name="T15" fmla="*/ 0 h 46"/>
                <a:gd name="T16" fmla="*/ 0 w 46"/>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6"/>
                <a:gd name="T29" fmla="*/ 46 w 46"/>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6">
                  <a:moveTo>
                    <a:pt x="0" y="0"/>
                  </a:moveTo>
                  <a:lnTo>
                    <a:pt x="6" y="18"/>
                  </a:lnTo>
                  <a:lnTo>
                    <a:pt x="6" y="29"/>
                  </a:lnTo>
                  <a:lnTo>
                    <a:pt x="11" y="35"/>
                  </a:lnTo>
                  <a:lnTo>
                    <a:pt x="29" y="35"/>
                  </a:lnTo>
                  <a:lnTo>
                    <a:pt x="35" y="46"/>
                  </a:lnTo>
                  <a:lnTo>
                    <a:pt x="46" y="35"/>
                  </a:lnTo>
                  <a:lnTo>
                    <a:pt x="11" y="0"/>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3154" name="Freeform 84"/>
            <p:cNvSpPr>
              <a:spLocks/>
            </p:cNvSpPr>
            <p:nvPr/>
          </p:nvSpPr>
          <p:spPr bwMode="auto">
            <a:xfrm>
              <a:off x="1908175" y="6421438"/>
              <a:ext cx="119063" cy="34925"/>
            </a:xfrm>
            <a:custGeom>
              <a:avLst/>
              <a:gdLst>
                <a:gd name="T0" fmla="*/ 0 w 81"/>
                <a:gd name="T1" fmla="*/ 18222 h 23"/>
                <a:gd name="T2" fmla="*/ 17639 w 81"/>
                <a:gd name="T3" fmla="*/ 34925 h 23"/>
                <a:gd name="T4" fmla="*/ 94074 w 81"/>
                <a:gd name="T5" fmla="*/ 34925 h 23"/>
                <a:gd name="T6" fmla="*/ 119063 w 81"/>
                <a:gd name="T7" fmla="*/ 25814 h 23"/>
                <a:gd name="T8" fmla="*/ 119063 w 81"/>
                <a:gd name="T9" fmla="*/ 18222 h 23"/>
                <a:gd name="T10" fmla="*/ 94074 w 81"/>
                <a:gd name="T11" fmla="*/ 0 h 23"/>
                <a:gd name="T12" fmla="*/ 85255 w 81"/>
                <a:gd name="T13" fmla="*/ 0 h 23"/>
                <a:gd name="T14" fmla="*/ 60266 w 81"/>
                <a:gd name="T15" fmla="*/ 18222 h 23"/>
                <a:gd name="T16" fmla="*/ 51447 w 81"/>
                <a:gd name="T17" fmla="*/ 18222 h 23"/>
                <a:gd name="T18" fmla="*/ 17639 w 81"/>
                <a:gd name="T19" fmla="*/ 9111 h 23"/>
                <a:gd name="T20" fmla="*/ 0 w 81"/>
                <a:gd name="T21" fmla="*/ 1822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23"/>
                <a:gd name="T35" fmla="*/ 81 w 81"/>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23">
                  <a:moveTo>
                    <a:pt x="0" y="12"/>
                  </a:moveTo>
                  <a:lnTo>
                    <a:pt x="12" y="23"/>
                  </a:lnTo>
                  <a:lnTo>
                    <a:pt x="64" y="23"/>
                  </a:lnTo>
                  <a:lnTo>
                    <a:pt x="81" y="17"/>
                  </a:lnTo>
                  <a:lnTo>
                    <a:pt x="81" y="12"/>
                  </a:lnTo>
                  <a:lnTo>
                    <a:pt x="64" y="0"/>
                  </a:lnTo>
                  <a:lnTo>
                    <a:pt x="58" y="0"/>
                  </a:lnTo>
                  <a:lnTo>
                    <a:pt x="41" y="12"/>
                  </a:lnTo>
                  <a:lnTo>
                    <a:pt x="35" y="12"/>
                  </a:lnTo>
                  <a:lnTo>
                    <a:pt x="12" y="6"/>
                  </a:lnTo>
                  <a:lnTo>
                    <a:pt x="0" y="12"/>
                  </a:lnTo>
                  <a:close/>
                </a:path>
              </a:pathLst>
            </a:custGeom>
            <a:solidFill>
              <a:schemeClr val="bg1"/>
            </a:solidFill>
            <a:ln w="0">
              <a:solidFill>
                <a:srgbClr val="000000"/>
              </a:solidFill>
              <a:prstDash val="solid"/>
              <a:round/>
              <a:headEnd/>
              <a:tailEnd/>
            </a:ln>
          </p:spPr>
          <p:txBody>
            <a:bodyPr/>
            <a:lstStyle/>
            <a:p>
              <a:endParaRPr lang="en-US"/>
            </a:p>
          </p:txBody>
        </p:sp>
        <p:sp>
          <p:nvSpPr>
            <p:cNvPr id="3155" name="Freeform 85"/>
            <p:cNvSpPr>
              <a:spLocks/>
            </p:cNvSpPr>
            <p:nvPr/>
          </p:nvSpPr>
          <p:spPr bwMode="auto">
            <a:xfrm>
              <a:off x="1412875" y="6337300"/>
              <a:ext cx="144463" cy="42863"/>
            </a:xfrm>
            <a:custGeom>
              <a:avLst/>
              <a:gdLst>
                <a:gd name="T0" fmla="*/ 0 w 98"/>
                <a:gd name="T1" fmla="*/ 8868 h 29"/>
                <a:gd name="T2" fmla="*/ 7371 w 98"/>
                <a:gd name="T3" fmla="*/ 17736 h 29"/>
                <a:gd name="T4" fmla="*/ 33905 w 98"/>
                <a:gd name="T5" fmla="*/ 25127 h 29"/>
                <a:gd name="T6" fmla="*/ 67809 w 98"/>
                <a:gd name="T7" fmla="*/ 25127 h 29"/>
                <a:gd name="T8" fmla="*/ 110558 w 98"/>
                <a:gd name="T9" fmla="*/ 33995 h 29"/>
                <a:gd name="T10" fmla="*/ 144463 w 98"/>
                <a:gd name="T11" fmla="*/ 42863 h 29"/>
                <a:gd name="T12" fmla="*/ 144463 w 98"/>
                <a:gd name="T13" fmla="*/ 33995 h 29"/>
                <a:gd name="T14" fmla="*/ 135618 w 98"/>
                <a:gd name="T15" fmla="*/ 25127 h 29"/>
                <a:gd name="T16" fmla="*/ 101714 w 98"/>
                <a:gd name="T17" fmla="*/ 17736 h 29"/>
                <a:gd name="T18" fmla="*/ 67809 w 98"/>
                <a:gd name="T19" fmla="*/ 0 h 29"/>
                <a:gd name="T20" fmla="*/ 7371 w 98"/>
                <a:gd name="T21" fmla="*/ 0 h 29"/>
                <a:gd name="T22" fmla="*/ 0 w 98"/>
                <a:gd name="T23" fmla="*/ 8868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
                <a:gd name="T37" fmla="*/ 0 h 29"/>
                <a:gd name="T38" fmla="*/ 98 w 98"/>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 h="29">
                  <a:moveTo>
                    <a:pt x="0" y="6"/>
                  </a:moveTo>
                  <a:lnTo>
                    <a:pt x="5" y="12"/>
                  </a:lnTo>
                  <a:lnTo>
                    <a:pt x="23" y="17"/>
                  </a:lnTo>
                  <a:lnTo>
                    <a:pt x="46" y="17"/>
                  </a:lnTo>
                  <a:lnTo>
                    <a:pt x="75" y="23"/>
                  </a:lnTo>
                  <a:lnTo>
                    <a:pt x="98" y="29"/>
                  </a:lnTo>
                  <a:lnTo>
                    <a:pt x="98" y="23"/>
                  </a:lnTo>
                  <a:lnTo>
                    <a:pt x="92" y="17"/>
                  </a:lnTo>
                  <a:lnTo>
                    <a:pt x="69" y="12"/>
                  </a:lnTo>
                  <a:lnTo>
                    <a:pt x="46" y="0"/>
                  </a:lnTo>
                  <a:lnTo>
                    <a:pt x="5" y="0"/>
                  </a:lnTo>
                  <a:lnTo>
                    <a:pt x="0" y="6"/>
                  </a:lnTo>
                  <a:close/>
                </a:path>
              </a:pathLst>
            </a:custGeom>
            <a:solidFill>
              <a:schemeClr val="bg1"/>
            </a:solidFill>
            <a:ln w="0">
              <a:solidFill>
                <a:srgbClr val="000000"/>
              </a:solidFill>
              <a:prstDash val="solid"/>
              <a:round/>
              <a:headEnd/>
              <a:tailEnd/>
            </a:ln>
          </p:spPr>
          <p:txBody>
            <a:bodyPr/>
            <a:lstStyle/>
            <a:p>
              <a:endParaRPr lang="en-US"/>
            </a:p>
          </p:txBody>
        </p:sp>
        <p:sp>
          <p:nvSpPr>
            <p:cNvPr id="3156" name="Freeform 86"/>
            <p:cNvSpPr>
              <a:spLocks/>
            </p:cNvSpPr>
            <p:nvPr/>
          </p:nvSpPr>
          <p:spPr bwMode="auto">
            <a:xfrm>
              <a:off x="1301750" y="6321425"/>
              <a:ext cx="42863" cy="33338"/>
            </a:xfrm>
            <a:custGeom>
              <a:avLst/>
              <a:gdLst>
                <a:gd name="T0" fmla="*/ 0 w 29"/>
                <a:gd name="T1" fmla="*/ 7247 h 23"/>
                <a:gd name="T2" fmla="*/ 8868 w 29"/>
                <a:gd name="T3" fmla="*/ 24641 h 23"/>
                <a:gd name="T4" fmla="*/ 17736 w 29"/>
                <a:gd name="T5" fmla="*/ 33338 h 23"/>
                <a:gd name="T6" fmla="*/ 26605 w 29"/>
                <a:gd name="T7" fmla="*/ 24641 h 23"/>
                <a:gd name="T8" fmla="*/ 42863 w 29"/>
                <a:gd name="T9" fmla="*/ 24641 h 23"/>
                <a:gd name="T10" fmla="*/ 42863 w 29"/>
                <a:gd name="T11" fmla="*/ 15944 h 23"/>
                <a:gd name="T12" fmla="*/ 26605 w 29"/>
                <a:gd name="T13" fmla="*/ 0 h 23"/>
                <a:gd name="T14" fmla="*/ 8868 w 29"/>
                <a:gd name="T15" fmla="*/ 0 h 23"/>
                <a:gd name="T16" fmla="*/ 0 w 29"/>
                <a:gd name="T17" fmla="*/ 724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3"/>
                <a:gd name="T29" fmla="*/ 29 w 29"/>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3">
                  <a:moveTo>
                    <a:pt x="0" y="5"/>
                  </a:moveTo>
                  <a:lnTo>
                    <a:pt x="6" y="17"/>
                  </a:lnTo>
                  <a:lnTo>
                    <a:pt x="12" y="23"/>
                  </a:lnTo>
                  <a:lnTo>
                    <a:pt x="18" y="17"/>
                  </a:lnTo>
                  <a:lnTo>
                    <a:pt x="29" y="17"/>
                  </a:lnTo>
                  <a:lnTo>
                    <a:pt x="29" y="11"/>
                  </a:lnTo>
                  <a:lnTo>
                    <a:pt x="18" y="0"/>
                  </a:lnTo>
                  <a:lnTo>
                    <a:pt x="6" y="0"/>
                  </a:lnTo>
                  <a:lnTo>
                    <a:pt x="0" y="5"/>
                  </a:lnTo>
                  <a:close/>
                </a:path>
              </a:pathLst>
            </a:custGeom>
            <a:solidFill>
              <a:schemeClr val="bg1"/>
            </a:solidFill>
            <a:ln w="0">
              <a:solidFill>
                <a:srgbClr val="000000"/>
              </a:solidFill>
              <a:prstDash val="solid"/>
              <a:round/>
              <a:headEnd/>
              <a:tailEnd/>
            </a:ln>
          </p:spPr>
          <p:txBody>
            <a:bodyPr/>
            <a:lstStyle/>
            <a:p>
              <a:endParaRPr lang="en-US"/>
            </a:p>
          </p:txBody>
        </p:sp>
        <p:sp>
          <p:nvSpPr>
            <p:cNvPr id="3157" name="Freeform 87"/>
            <p:cNvSpPr>
              <a:spLocks/>
            </p:cNvSpPr>
            <p:nvPr/>
          </p:nvSpPr>
          <p:spPr bwMode="auto">
            <a:xfrm>
              <a:off x="1079500" y="6227763"/>
              <a:ext cx="33338" cy="25400"/>
            </a:xfrm>
            <a:custGeom>
              <a:avLst/>
              <a:gdLst>
                <a:gd name="T0" fmla="*/ 0 w 23"/>
                <a:gd name="T1" fmla="*/ 8965 h 17"/>
                <a:gd name="T2" fmla="*/ 0 w 23"/>
                <a:gd name="T3" fmla="*/ 16435 h 17"/>
                <a:gd name="T4" fmla="*/ 24641 w 23"/>
                <a:gd name="T5" fmla="*/ 25400 h 17"/>
                <a:gd name="T6" fmla="*/ 33338 w 23"/>
                <a:gd name="T7" fmla="*/ 16435 h 17"/>
                <a:gd name="T8" fmla="*/ 33338 w 23"/>
                <a:gd name="T9" fmla="*/ 8965 h 17"/>
                <a:gd name="T10" fmla="*/ 24641 w 23"/>
                <a:gd name="T11" fmla="*/ 0 h 17"/>
                <a:gd name="T12" fmla="*/ 8697 w 23"/>
                <a:gd name="T13" fmla="*/ 0 h 17"/>
                <a:gd name="T14" fmla="*/ 0 w 23"/>
                <a:gd name="T15" fmla="*/ 8965 h 17"/>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7"/>
                <a:gd name="T26" fmla="*/ 23 w 2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7">
                  <a:moveTo>
                    <a:pt x="0" y="6"/>
                  </a:moveTo>
                  <a:lnTo>
                    <a:pt x="0" y="11"/>
                  </a:lnTo>
                  <a:lnTo>
                    <a:pt x="17" y="17"/>
                  </a:lnTo>
                  <a:lnTo>
                    <a:pt x="23" y="11"/>
                  </a:lnTo>
                  <a:lnTo>
                    <a:pt x="23" y="6"/>
                  </a:lnTo>
                  <a:lnTo>
                    <a:pt x="17" y="0"/>
                  </a:lnTo>
                  <a:lnTo>
                    <a:pt x="6" y="0"/>
                  </a:lnTo>
                  <a:lnTo>
                    <a:pt x="0" y="6"/>
                  </a:lnTo>
                  <a:close/>
                </a:path>
              </a:pathLst>
            </a:custGeom>
            <a:solidFill>
              <a:schemeClr val="bg1"/>
            </a:solidFill>
            <a:ln w="0">
              <a:solidFill>
                <a:srgbClr val="000000"/>
              </a:solidFill>
              <a:prstDash val="solid"/>
              <a:round/>
              <a:headEnd/>
              <a:tailEnd/>
            </a:ln>
          </p:spPr>
          <p:txBody>
            <a:bodyPr/>
            <a:lstStyle/>
            <a:p>
              <a:endParaRPr lang="en-US"/>
            </a:p>
          </p:txBody>
        </p:sp>
        <p:sp>
          <p:nvSpPr>
            <p:cNvPr id="3158" name="Freeform 88"/>
            <p:cNvSpPr>
              <a:spLocks/>
            </p:cNvSpPr>
            <p:nvPr/>
          </p:nvSpPr>
          <p:spPr bwMode="auto">
            <a:xfrm>
              <a:off x="720725" y="5915025"/>
              <a:ext cx="76200" cy="50800"/>
            </a:xfrm>
            <a:custGeom>
              <a:avLst/>
              <a:gdLst>
                <a:gd name="T0" fmla="*/ 0 w 52"/>
                <a:gd name="T1" fmla="*/ 16435 h 34"/>
                <a:gd name="T2" fmla="*/ 24912 w 52"/>
                <a:gd name="T3" fmla="*/ 43329 h 34"/>
                <a:gd name="T4" fmla="*/ 58615 w 52"/>
                <a:gd name="T5" fmla="*/ 50800 h 34"/>
                <a:gd name="T6" fmla="*/ 67408 w 52"/>
                <a:gd name="T7" fmla="*/ 50800 h 34"/>
                <a:gd name="T8" fmla="*/ 76200 w 52"/>
                <a:gd name="T9" fmla="*/ 43329 h 34"/>
                <a:gd name="T10" fmla="*/ 76200 w 52"/>
                <a:gd name="T11" fmla="*/ 25400 h 34"/>
                <a:gd name="T12" fmla="*/ 58615 w 52"/>
                <a:gd name="T13" fmla="*/ 8965 h 34"/>
                <a:gd name="T14" fmla="*/ 33704 w 52"/>
                <a:gd name="T15" fmla="*/ 8965 h 34"/>
                <a:gd name="T16" fmla="*/ 16119 w 52"/>
                <a:gd name="T17" fmla="*/ 0 h 34"/>
                <a:gd name="T18" fmla="*/ 0 w 52"/>
                <a:gd name="T19" fmla="*/ 16435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34"/>
                <a:gd name="T32" fmla="*/ 52 w 52"/>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34">
                  <a:moveTo>
                    <a:pt x="0" y="11"/>
                  </a:moveTo>
                  <a:lnTo>
                    <a:pt x="17" y="29"/>
                  </a:lnTo>
                  <a:lnTo>
                    <a:pt x="40" y="34"/>
                  </a:lnTo>
                  <a:lnTo>
                    <a:pt x="46" y="34"/>
                  </a:lnTo>
                  <a:lnTo>
                    <a:pt x="52" y="29"/>
                  </a:lnTo>
                  <a:lnTo>
                    <a:pt x="52" y="17"/>
                  </a:lnTo>
                  <a:lnTo>
                    <a:pt x="40" y="6"/>
                  </a:lnTo>
                  <a:lnTo>
                    <a:pt x="23" y="6"/>
                  </a:lnTo>
                  <a:lnTo>
                    <a:pt x="11" y="0"/>
                  </a:lnTo>
                  <a:lnTo>
                    <a:pt x="0" y="11"/>
                  </a:lnTo>
                  <a:close/>
                </a:path>
              </a:pathLst>
            </a:custGeom>
            <a:solidFill>
              <a:schemeClr val="bg1"/>
            </a:solidFill>
            <a:ln w="0">
              <a:solidFill>
                <a:srgbClr val="000000"/>
              </a:solidFill>
              <a:prstDash val="solid"/>
              <a:round/>
              <a:headEnd/>
              <a:tailEnd/>
            </a:ln>
          </p:spPr>
          <p:txBody>
            <a:bodyPr/>
            <a:lstStyle/>
            <a:p>
              <a:endParaRPr lang="en-US"/>
            </a:p>
          </p:txBody>
        </p:sp>
        <p:sp>
          <p:nvSpPr>
            <p:cNvPr id="3159" name="Freeform 89"/>
            <p:cNvSpPr>
              <a:spLocks/>
            </p:cNvSpPr>
            <p:nvPr/>
          </p:nvSpPr>
          <p:spPr bwMode="auto">
            <a:xfrm>
              <a:off x="1609725" y="5443538"/>
              <a:ext cx="222250" cy="277812"/>
            </a:xfrm>
            <a:custGeom>
              <a:avLst/>
              <a:gdLst>
                <a:gd name="T0" fmla="*/ 25188 w 150"/>
                <a:gd name="T1" fmla="*/ 7273 h 191"/>
                <a:gd name="T2" fmla="*/ 34078 w 150"/>
                <a:gd name="T3" fmla="*/ 42181 h 191"/>
                <a:gd name="T4" fmla="*/ 34078 w 150"/>
                <a:gd name="T5" fmla="*/ 66908 h 191"/>
                <a:gd name="T6" fmla="*/ 8890 w 150"/>
                <a:gd name="T7" fmla="*/ 75635 h 191"/>
                <a:gd name="T8" fmla="*/ 0 w 150"/>
                <a:gd name="T9" fmla="*/ 91634 h 191"/>
                <a:gd name="T10" fmla="*/ 0 w 150"/>
                <a:gd name="T11" fmla="*/ 117816 h 191"/>
                <a:gd name="T12" fmla="*/ 16298 w 150"/>
                <a:gd name="T13" fmla="*/ 133815 h 191"/>
                <a:gd name="T14" fmla="*/ 16298 w 150"/>
                <a:gd name="T15" fmla="*/ 159996 h 191"/>
                <a:gd name="T16" fmla="*/ 8890 w 150"/>
                <a:gd name="T17" fmla="*/ 218177 h 191"/>
                <a:gd name="T18" fmla="*/ 8890 w 150"/>
                <a:gd name="T19" fmla="*/ 226904 h 191"/>
                <a:gd name="T20" fmla="*/ 51858 w 150"/>
                <a:gd name="T21" fmla="*/ 251631 h 191"/>
                <a:gd name="T22" fmla="*/ 77047 w 150"/>
                <a:gd name="T23" fmla="*/ 277812 h 191"/>
                <a:gd name="T24" fmla="*/ 93345 w 150"/>
                <a:gd name="T25" fmla="*/ 242904 h 191"/>
                <a:gd name="T26" fmla="*/ 128905 w 150"/>
                <a:gd name="T27" fmla="*/ 209450 h 191"/>
                <a:gd name="T28" fmla="*/ 197062 w 150"/>
                <a:gd name="T29" fmla="*/ 159996 h 191"/>
                <a:gd name="T30" fmla="*/ 222250 w 150"/>
                <a:gd name="T31" fmla="*/ 151269 h 191"/>
                <a:gd name="T32" fmla="*/ 222250 w 150"/>
                <a:gd name="T33" fmla="*/ 142542 h 191"/>
                <a:gd name="T34" fmla="*/ 205952 w 150"/>
                <a:gd name="T35" fmla="*/ 100361 h 191"/>
                <a:gd name="T36" fmla="*/ 188172 w 150"/>
                <a:gd name="T37" fmla="*/ 82907 h 191"/>
                <a:gd name="T38" fmla="*/ 188172 w 150"/>
                <a:gd name="T39" fmla="*/ 66908 h 191"/>
                <a:gd name="T40" fmla="*/ 145203 w 150"/>
                <a:gd name="T41" fmla="*/ 42181 h 191"/>
                <a:gd name="T42" fmla="*/ 102235 w 150"/>
                <a:gd name="T43" fmla="*/ 7273 h 191"/>
                <a:gd name="T44" fmla="*/ 42968 w 150"/>
                <a:gd name="T45" fmla="*/ 0 h 191"/>
                <a:gd name="T46" fmla="*/ 25188 w 150"/>
                <a:gd name="T47" fmla="*/ 7273 h 1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191"/>
                <a:gd name="T74" fmla="*/ 150 w 150"/>
                <a:gd name="T75" fmla="*/ 191 h 1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191">
                  <a:moveTo>
                    <a:pt x="17" y="5"/>
                  </a:moveTo>
                  <a:lnTo>
                    <a:pt x="23" y="29"/>
                  </a:lnTo>
                  <a:lnTo>
                    <a:pt x="23" y="46"/>
                  </a:lnTo>
                  <a:lnTo>
                    <a:pt x="6" y="52"/>
                  </a:lnTo>
                  <a:lnTo>
                    <a:pt x="0" y="63"/>
                  </a:lnTo>
                  <a:lnTo>
                    <a:pt x="0" y="81"/>
                  </a:lnTo>
                  <a:lnTo>
                    <a:pt x="11" y="92"/>
                  </a:lnTo>
                  <a:lnTo>
                    <a:pt x="11" y="110"/>
                  </a:lnTo>
                  <a:lnTo>
                    <a:pt x="6" y="150"/>
                  </a:lnTo>
                  <a:lnTo>
                    <a:pt x="6" y="156"/>
                  </a:lnTo>
                  <a:lnTo>
                    <a:pt x="35" y="173"/>
                  </a:lnTo>
                  <a:lnTo>
                    <a:pt x="52" y="191"/>
                  </a:lnTo>
                  <a:lnTo>
                    <a:pt x="63" y="167"/>
                  </a:lnTo>
                  <a:lnTo>
                    <a:pt x="87" y="144"/>
                  </a:lnTo>
                  <a:lnTo>
                    <a:pt x="133" y="110"/>
                  </a:lnTo>
                  <a:lnTo>
                    <a:pt x="150" y="104"/>
                  </a:lnTo>
                  <a:lnTo>
                    <a:pt x="150" y="98"/>
                  </a:lnTo>
                  <a:lnTo>
                    <a:pt x="139" y="69"/>
                  </a:lnTo>
                  <a:lnTo>
                    <a:pt x="127" y="57"/>
                  </a:lnTo>
                  <a:lnTo>
                    <a:pt x="127" y="46"/>
                  </a:lnTo>
                  <a:lnTo>
                    <a:pt x="98" y="29"/>
                  </a:lnTo>
                  <a:lnTo>
                    <a:pt x="69" y="5"/>
                  </a:lnTo>
                  <a:lnTo>
                    <a:pt x="29" y="0"/>
                  </a:lnTo>
                  <a:lnTo>
                    <a:pt x="17" y="5"/>
                  </a:lnTo>
                  <a:close/>
                </a:path>
              </a:pathLst>
            </a:custGeom>
            <a:solidFill>
              <a:schemeClr val="bg1"/>
            </a:solidFill>
            <a:ln w="0">
              <a:solidFill>
                <a:srgbClr val="000000"/>
              </a:solidFill>
              <a:prstDash val="solid"/>
              <a:round/>
              <a:headEnd/>
              <a:tailEnd/>
            </a:ln>
          </p:spPr>
          <p:txBody>
            <a:bodyPr/>
            <a:lstStyle/>
            <a:p>
              <a:endParaRPr lang="en-US"/>
            </a:p>
          </p:txBody>
        </p:sp>
        <p:sp>
          <p:nvSpPr>
            <p:cNvPr id="3160" name="Freeform 90"/>
            <p:cNvSpPr>
              <a:spLocks/>
            </p:cNvSpPr>
            <p:nvPr/>
          </p:nvSpPr>
          <p:spPr bwMode="auto">
            <a:xfrm>
              <a:off x="1471613" y="5289550"/>
              <a:ext cx="138112" cy="84138"/>
            </a:xfrm>
            <a:custGeom>
              <a:avLst/>
              <a:gdLst>
                <a:gd name="T0" fmla="*/ 0 w 93"/>
                <a:gd name="T1" fmla="*/ 26112 h 58"/>
                <a:gd name="T2" fmla="*/ 34157 w 93"/>
                <a:gd name="T3" fmla="*/ 34816 h 58"/>
                <a:gd name="T4" fmla="*/ 43067 w 93"/>
                <a:gd name="T5" fmla="*/ 50773 h 58"/>
                <a:gd name="T6" fmla="*/ 60888 w 93"/>
                <a:gd name="T7" fmla="*/ 76885 h 58"/>
                <a:gd name="T8" fmla="*/ 77224 w 93"/>
                <a:gd name="T9" fmla="*/ 84138 h 58"/>
                <a:gd name="T10" fmla="*/ 111381 w 93"/>
                <a:gd name="T11" fmla="*/ 68181 h 58"/>
                <a:gd name="T12" fmla="*/ 138112 w 93"/>
                <a:gd name="T13" fmla="*/ 42069 h 58"/>
                <a:gd name="T14" fmla="*/ 95045 w 93"/>
                <a:gd name="T15" fmla="*/ 17408 h 58"/>
                <a:gd name="T16" fmla="*/ 68313 w 93"/>
                <a:gd name="T17" fmla="*/ 8704 h 58"/>
                <a:gd name="T18" fmla="*/ 43067 w 93"/>
                <a:gd name="T19" fmla="*/ 8704 h 58"/>
                <a:gd name="T20" fmla="*/ 26731 w 93"/>
                <a:gd name="T21" fmla="*/ 0 h 58"/>
                <a:gd name="T22" fmla="*/ 17821 w 93"/>
                <a:gd name="T23" fmla="*/ 0 h 58"/>
                <a:gd name="T24" fmla="*/ 8910 w 93"/>
                <a:gd name="T25" fmla="*/ 8704 h 58"/>
                <a:gd name="T26" fmla="*/ 0 w 93"/>
                <a:gd name="T27" fmla="*/ 26112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58"/>
                <a:gd name="T44" fmla="*/ 93 w 93"/>
                <a:gd name="T45" fmla="*/ 58 h 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58">
                  <a:moveTo>
                    <a:pt x="0" y="18"/>
                  </a:moveTo>
                  <a:lnTo>
                    <a:pt x="23" y="24"/>
                  </a:lnTo>
                  <a:lnTo>
                    <a:pt x="29" y="35"/>
                  </a:lnTo>
                  <a:lnTo>
                    <a:pt x="41" y="53"/>
                  </a:lnTo>
                  <a:lnTo>
                    <a:pt x="52" y="58"/>
                  </a:lnTo>
                  <a:lnTo>
                    <a:pt x="75" y="47"/>
                  </a:lnTo>
                  <a:lnTo>
                    <a:pt x="93" y="29"/>
                  </a:lnTo>
                  <a:lnTo>
                    <a:pt x="64" y="12"/>
                  </a:lnTo>
                  <a:lnTo>
                    <a:pt x="46" y="6"/>
                  </a:lnTo>
                  <a:lnTo>
                    <a:pt x="29" y="6"/>
                  </a:lnTo>
                  <a:lnTo>
                    <a:pt x="18" y="0"/>
                  </a:lnTo>
                  <a:lnTo>
                    <a:pt x="12" y="0"/>
                  </a:lnTo>
                  <a:lnTo>
                    <a:pt x="6" y="6"/>
                  </a:lnTo>
                  <a:lnTo>
                    <a:pt x="0" y="18"/>
                  </a:lnTo>
                  <a:close/>
                </a:path>
              </a:pathLst>
            </a:custGeom>
            <a:solidFill>
              <a:schemeClr val="bg1"/>
            </a:solidFill>
            <a:ln w="0">
              <a:solidFill>
                <a:srgbClr val="000000"/>
              </a:solidFill>
              <a:prstDash val="solid"/>
              <a:round/>
              <a:headEnd/>
              <a:tailEnd/>
            </a:ln>
          </p:spPr>
          <p:txBody>
            <a:bodyPr/>
            <a:lstStyle/>
            <a:p>
              <a:endParaRPr lang="en-US"/>
            </a:p>
          </p:txBody>
        </p:sp>
        <p:sp>
          <p:nvSpPr>
            <p:cNvPr id="3161" name="Freeform 91" descr="Light downward diagonal"/>
            <p:cNvSpPr>
              <a:spLocks/>
            </p:cNvSpPr>
            <p:nvPr/>
          </p:nvSpPr>
          <p:spPr bwMode="auto">
            <a:xfrm>
              <a:off x="1471613" y="5373688"/>
              <a:ext cx="42862" cy="34925"/>
            </a:xfrm>
            <a:custGeom>
              <a:avLst/>
              <a:gdLst>
                <a:gd name="T0" fmla="*/ 33994 w 29"/>
                <a:gd name="T1" fmla="*/ 0 h 23"/>
                <a:gd name="T2" fmla="*/ 17736 w 29"/>
                <a:gd name="T3" fmla="*/ 0 h 23"/>
                <a:gd name="T4" fmla="*/ 0 w 29"/>
                <a:gd name="T5" fmla="*/ 18222 h 23"/>
                <a:gd name="T6" fmla="*/ 0 w 29"/>
                <a:gd name="T7" fmla="*/ 34925 h 23"/>
                <a:gd name="T8" fmla="*/ 17736 w 29"/>
                <a:gd name="T9" fmla="*/ 27333 h 23"/>
                <a:gd name="T10" fmla="*/ 42862 w 29"/>
                <a:gd name="T11" fmla="*/ 27333 h 23"/>
                <a:gd name="T12" fmla="*/ 42862 w 29"/>
                <a:gd name="T13" fmla="*/ 18222 h 23"/>
                <a:gd name="T14" fmla="*/ 33994 w 29"/>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23"/>
                <a:gd name="T26" fmla="*/ 29 w 29"/>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23">
                  <a:moveTo>
                    <a:pt x="23" y="0"/>
                  </a:moveTo>
                  <a:lnTo>
                    <a:pt x="12" y="0"/>
                  </a:lnTo>
                  <a:lnTo>
                    <a:pt x="0" y="12"/>
                  </a:lnTo>
                  <a:lnTo>
                    <a:pt x="0" y="23"/>
                  </a:lnTo>
                  <a:lnTo>
                    <a:pt x="12" y="18"/>
                  </a:lnTo>
                  <a:lnTo>
                    <a:pt x="29" y="18"/>
                  </a:lnTo>
                  <a:lnTo>
                    <a:pt x="29" y="12"/>
                  </a:lnTo>
                  <a:lnTo>
                    <a:pt x="23" y="0"/>
                  </a:lnTo>
                  <a:close/>
                </a:path>
              </a:pathLst>
            </a:custGeom>
            <a:solidFill>
              <a:schemeClr val="bg1"/>
            </a:solidFill>
            <a:ln w="0">
              <a:solidFill>
                <a:srgbClr val="000000"/>
              </a:solidFill>
              <a:prstDash val="solid"/>
              <a:round/>
              <a:headEnd/>
              <a:tailEnd/>
            </a:ln>
          </p:spPr>
          <p:txBody>
            <a:bodyPr/>
            <a:lstStyle/>
            <a:p>
              <a:endParaRPr lang="en-US"/>
            </a:p>
          </p:txBody>
        </p:sp>
        <p:sp>
          <p:nvSpPr>
            <p:cNvPr id="3162" name="Freeform 92" descr="Light downward diagonal"/>
            <p:cNvSpPr>
              <a:spLocks/>
            </p:cNvSpPr>
            <p:nvPr/>
          </p:nvSpPr>
          <p:spPr bwMode="auto">
            <a:xfrm>
              <a:off x="1404938" y="5307013"/>
              <a:ext cx="50800" cy="50800"/>
            </a:xfrm>
            <a:custGeom>
              <a:avLst/>
              <a:gdLst>
                <a:gd name="T0" fmla="*/ 0 w 35"/>
                <a:gd name="T1" fmla="*/ 8709 h 35"/>
                <a:gd name="T2" fmla="*/ 0 w 35"/>
                <a:gd name="T3" fmla="*/ 17417 h 35"/>
                <a:gd name="T4" fmla="*/ 8709 w 35"/>
                <a:gd name="T5" fmla="*/ 24674 h 35"/>
                <a:gd name="T6" fmla="*/ 15966 w 35"/>
                <a:gd name="T7" fmla="*/ 42091 h 35"/>
                <a:gd name="T8" fmla="*/ 33383 w 35"/>
                <a:gd name="T9" fmla="*/ 50800 h 35"/>
                <a:gd name="T10" fmla="*/ 50800 w 35"/>
                <a:gd name="T11" fmla="*/ 50800 h 35"/>
                <a:gd name="T12" fmla="*/ 50800 w 35"/>
                <a:gd name="T13" fmla="*/ 24674 h 35"/>
                <a:gd name="T14" fmla="*/ 42091 w 35"/>
                <a:gd name="T15" fmla="*/ 8709 h 35"/>
                <a:gd name="T16" fmla="*/ 15966 w 35"/>
                <a:gd name="T17" fmla="*/ 0 h 35"/>
                <a:gd name="T18" fmla="*/ 0 w 35"/>
                <a:gd name="T19" fmla="*/ 8709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5"/>
                <a:gd name="T32" fmla="*/ 35 w 35"/>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5">
                  <a:moveTo>
                    <a:pt x="0" y="6"/>
                  </a:moveTo>
                  <a:lnTo>
                    <a:pt x="0" y="12"/>
                  </a:lnTo>
                  <a:lnTo>
                    <a:pt x="6" y="17"/>
                  </a:lnTo>
                  <a:lnTo>
                    <a:pt x="11" y="29"/>
                  </a:lnTo>
                  <a:lnTo>
                    <a:pt x="23" y="35"/>
                  </a:lnTo>
                  <a:lnTo>
                    <a:pt x="35" y="35"/>
                  </a:lnTo>
                  <a:lnTo>
                    <a:pt x="35" y="17"/>
                  </a:lnTo>
                  <a:lnTo>
                    <a:pt x="29" y="6"/>
                  </a:lnTo>
                  <a:lnTo>
                    <a:pt x="11" y="0"/>
                  </a:lnTo>
                  <a:lnTo>
                    <a:pt x="0" y="6"/>
                  </a:lnTo>
                  <a:close/>
                </a:path>
              </a:pathLst>
            </a:custGeom>
            <a:solidFill>
              <a:schemeClr val="bg1"/>
            </a:solidFill>
            <a:ln w="0">
              <a:solidFill>
                <a:srgbClr val="000000"/>
              </a:solidFill>
              <a:prstDash val="solid"/>
              <a:round/>
              <a:headEnd/>
              <a:tailEnd/>
            </a:ln>
          </p:spPr>
          <p:txBody>
            <a:bodyPr/>
            <a:lstStyle/>
            <a:p>
              <a:endParaRPr lang="en-US"/>
            </a:p>
          </p:txBody>
        </p:sp>
        <p:sp>
          <p:nvSpPr>
            <p:cNvPr id="3163" name="Freeform 93"/>
            <p:cNvSpPr>
              <a:spLocks/>
            </p:cNvSpPr>
            <p:nvPr/>
          </p:nvSpPr>
          <p:spPr bwMode="auto">
            <a:xfrm>
              <a:off x="1336675" y="5256213"/>
              <a:ext cx="134938" cy="50800"/>
            </a:xfrm>
            <a:custGeom>
              <a:avLst/>
              <a:gdLst>
                <a:gd name="T0" fmla="*/ 24934 w 92"/>
                <a:gd name="T1" fmla="*/ 8709 h 35"/>
                <a:gd name="T2" fmla="*/ 7334 w 92"/>
                <a:gd name="T3" fmla="*/ 17417 h 35"/>
                <a:gd name="T4" fmla="*/ 0 w 92"/>
                <a:gd name="T5" fmla="*/ 33383 h 35"/>
                <a:gd name="T6" fmla="*/ 0 w 92"/>
                <a:gd name="T7" fmla="*/ 50800 h 35"/>
                <a:gd name="T8" fmla="*/ 16134 w 92"/>
                <a:gd name="T9" fmla="*/ 33383 h 35"/>
                <a:gd name="T10" fmla="*/ 49868 w 92"/>
                <a:gd name="T11" fmla="*/ 33383 h 35"/>
                <a:gd name="T12" fmla="*/ 83603 w 92"/>
                <a:gd name="T13" fmla="*/ 26126 h 35"/>
                <a:gd name="T14" fmla="*/ 110004 w 92"/>
                <a:gd name="T15" fmla="*/ 26126 h 35"/>
                <a:gd name="T16" fmla="*/ 126138 w 92"/>
                <a:gd name="T17" fmla="*/ 17417 h 35"/>
                <a:gd name="T18" fmla="*/ 134938 w 92"/>
                <a:gd name="T19" fmla="*/ 8709 h 35"/>
                <a:gd name="T20" fmla="*/ 126138 w 92"/>
                <a:gd name="T21" fmla="*/ 0 h 35"/>
                <a:gd name="T22" fmla="*/ 83603 w 92"/>
                <a:gd name="T23" fmla="*/ 0 h 35"/>
                <a:gd name="T24" fmla="*/ 58669 w 92"/>
                <a:gd name="T25" fmla="*/ 8709 h 35"/>
                <a:gd name="T26" fmla="*/ 24934 w 92"/>
                <a:gd name="T27" fmla="*/ 8709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35"/>
                <a:gd name="T44" fmla="*/ 92 w 92"/>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35">
                  <a:moveTo>
                    <a:pt x="17" y="6"/>
                  </a:moveTo>
                  <a:lnTo>
                    <a:pt x="5" y="12"/>
                  </a:lnTo>
                  <a:lnTo>
                    <a:pt x="0" y="23"/>
                  </a:lnTo>
                  <a:lnTo>
                    <a:pt x="0" y="35"/>
                  </a:lnTo>
                  <a:lnTo>
                    <a:pt x="11" y="23"/>
                  </a:lnTo>
                  <a:lnTo>
                    <a:pt x="34" y="23"/>
                  </a:lnTo>
                  <a:lnTo>
                    <a:pt x="57" y="18"/>
                  </a:lnTo>
                  <a:lnTo>
                    <a:pt x="75" y="18"/>
                  </a:lnTo>
                  <a:lnTo>
                    <a:pt x="86" y="12"/>
                  </a:lnTo>
                  <a:lnTo>
                    <a:pt x="92" y="6"/>
                  </a:lnTo>
                  <a:lnTo>
                    <a:pt x="86" y="0"/>
                  </a:lnTo>
                  <a:lnTo>
                    <a:pt x="57" y="0"/>
                  </a:lnTo>
                  <a:lnTo>
                    <a:pt x="40" y="6"/>
                  </a:lnTo>
                  <a:lnTo>
                    <a:pt x="17" y="6"/>
                  </a:lnTo>
                  <a:close/>
                </a:path>
              </a:pathLst>
            </a:custGeom>
            <a:solidFill>
              <a:schemeClr val="bg1"/>
            </a:solidFill>
            <a:ln w="0">
              <a:solidFill>
                <a:srgbClr val="000000"/>
              </a:solidFill>
              <a:prstDash val="solid"/>
              <a:round/>
              <a:headEnd/>
              <a:tailEnd/>
            </a:ln>
          </p:spPr>
          <p:txBody>
            <a:bodyPr/>
            <a:lstStyle/>
            <a:p>
              <a:endParaRPr lang="en-US"/>
            </a:p>
          </p:txBody>
        </p:sp>
        <p:sp>
          <p:nvSpPr>
            <p:cNvPr id="3164" name="Freeform 94"/>
            <p:cNvSpPr>
              <a:spLocks/>
            </p:cNvSpPr>
            <p:nvPr/>
          </p:nvSpPr>
          <p:spPr bwMode="auto">
            <a:xfrm>
              <a:off x="1174750" y="5172075"/>
              <a:ext cx="109538" cy="84138"/>
            </a:xfrm>
            <a:custGeom>
              <a:avLst/>
              <a:gdLst>
                <a:gd name="T0" fmla="*/ 42355 w 75"/>
                <a:gd name="T1" fmla="*/ 0 h 58"/>
                <a:gd name="T2" fmla="*/ 42355 w 75"/>
                <a:gd name="T3" fmla="*/ 8704 h 58"/>
                <a:gd name="T4" fmla="*/ 16066 w 75"/>
                <a:gd name="T5" fmla="*/ 26112 h 58"/>
                <a:gd name="T6" fmla="*/ 0 w 75"/>
                <a:gd name="T7" fmla="*/ 34816 h 58"/>
                <a:gd name="T8" fmla="*/ 7303 w 75"/>
                <a:gd name="T9" fmla="*/ 34816 h 58"/>
                <a:gd name="T10" fmla="*/ 16066 w 75"/>
                <a:gd name="T11" fmla="*/ 68181 h 58"/>
                <a:gd name="T12" fmla="*/ 33592 w 75"/>
                <a:gd name="T13" fmla="*/ 84138 h 58"/>
                <a:gd name="T14" fmla="*/ 42355 w 75"/>
                <a:gd name="T15" fmla="*/ 84138 h 58"/>
                <a:gd name="T16" fmla="*/ 58420 w 75"/>
                <a:gd name="T17" fmla="*/ 75434 h 58"/>
                <a:gd name="T18" fmla="*/ 67183 w 75"/>
                <a:gd name="T19" fmla="*/ 75434 h 58"/>
                <a:gd name="T20" fmla="*/ 83249 w 75"/>
                <a:gd name="T21" fmla="*/ 84138 h 58"/>
                <a:gd name="T22" fmla="*/ 92012 w 75"/>
                <a:gd name="T23" fmla="*/ 75434 h 58"/>
                <a:gd name="T24" fmla="*/ 100775 w 75"/>
                <a:gd name="T25" fmla="*/ 75434 h 58"/>
                <a:gd name="T26" fmla="*/ 109538 w 75"/>
                <a:gd name="T27" fmla="*/ 68181 h 58"/>
                <a:gd name="T28" fmla="*/ 100775 w 75"/>
                <a:gd name="T29" fmla="*/ 50773 h 58"/>
                <a:gd name="T30" fmla="*/ 83249 w 75"/>
                <a:gd name="T31" fmla="*/ 34816 h 58"/>
                <a:gd name="T32" fmla="*/ 67183 w 75"/>
                <a:gd name="T33" fmla="*/ 8704 h 58"/>
                <a:gd name="T34" fmla="*/ 58420 w 75"/>
                <a:gd name="T35" fmla="*/ 0 h 58"/>
                <a:gd name="T36" fmla="*/ 42355 w 75"/>
                <a:gd name="T37" fmla="*/ 0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58"/>
                <a:gd name="T59" fmla="*/ 75 w 75"/>
                <a:gd name="T60" fmla="*/ 58 h 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58">
                  <a:moveTo>
                    <a:pt x="29" y="0"/>
                  </a:moveTo>
                  <a:lnTo>
                    <a:pt x="29" y="6"/>
                  </a:lnTo>
                  <a:lnTo>
                    <a:pt x="11" y="18"/>
                  </a:lnTo>
                  <a:lnTo>
                    <a:pt x="0" y="24"/>
                  </a:lnTo>
                  <a:lnTo>
                    <a:pt x="5" y="24"/>
                  </a:lnTo>
                  <a:lnTo>
                    <a:pt x="11" y="47"/>
                  </a:lnTo>
                  <a:lnTo>
                    <a:pt x="23" y="58"/>
                  </a:lnTo>
                  <a:lnTo>
                    <a:pt x="29" y="58"/>
                  </a:lnTo>
                  <a:lnTo>
                    <a:pt x="40" y="52"/>
                  </a:lnTo>
                  <a:lnTo>
                    <a:pt x="46" y="52"/>
                  </a:lnTo>
                  <a:lnTo>
                    <a:pt x="57" y="58"/>
                  </a:lnTo>
                  <a:lnTo>
                    <a:pt x="63" y="52"/>
                  </a:lnTo>
                  <a:lnTo>
                    <a:pt x="69" y="52"/>
                  </a:lnTo>
                  <a:lnTo>
                    <a:pt x="75" y="47"/>
                  </a:lnTo>
                  <a:lnTo>
                    <a:pt x="69" y="35"/>
                  </a:lnTo>
                  <a:lnTo>
                    <a:pt x="57" y="24"/>
                  </a:lnTo>
                  <a:lnTo>
                    <a:pt x="46" y="6"/>
                  </a:lnTo>
                  <a:lnTo>
                    <a:pt x="40" y="0"/>
                  </a:lnTo>
                  <a:lnTo>
                    <a:pt x="29" y="0"/>
                  </a:lnTo>
                  <a:close/>
                </a:path>
              </a:pathLst>
            </a:custGeom>
            <a:solidFill>
              <a:schemeClr val="bg1"/>
            </a:solidFill>
            <a:ln w="0">
              <a:solidFill>
                <a:srgbClr val="000000"/>
              </a:solidFill>
              <a:prstDash val="solid"/>
              <a:round/>
              <a:headEnd/>
              <a:tailEnd/>
            </a:ln>
          </p:spPr>
          <p:txBody>
            <a:bodyPr/>
            <a:lstStyle/>
            <a:p>
              <a:endParaRPr lang="en-US"/>
            </a:p>
          </p:txBody>
        </p:sp>
        <p:sp>
          <p:nvSpPr>
            <p:cNvPr id="3165" name="Freeform 95" descr="Light downward diagonal"/>
            <p:cNvSpPr>
              <a:spLocks/>
            </p:cNvSpPr>
            <p:nvPr/>
          </p:nvSpPr>
          <p:spPr bwMode="auto">
            <a:xfrm>
              <a:off x="898525" y="5087938"/>
              <a:ext cx="104775" cy="76200"/>
            </a:xfrm>
            <a:custGeom>
              <a:avLst/>
              <a:gdLst>
                <a:gd name="T0" fmla="*/ 0 w 70"/>
                <a:gd name="T1" fmla="*/ 33704 h 52"/>
                <a:gd name="T2" fmla="*/ 0 w 70"/>
                <a:gd name="T3" fmla="*/ 49823 h 52"/>
                <a:gd name="T4" fmla="*/ 26942 w 70"/>
                <a:gd name="T5" fmla="*/ 49823 h 52"/>
                <a:gd name="T6" fmla="*/ 34426 w 70"/>
                <a:gd name="T7" fmla="*/ 76200 h 52"/>
                <a:gd name="T8" fmla="*/ 61368 w 70"/>
                <a:gd name="T9" fmla="*/ 76200 h 52"/>
                <a:gd name="T10" fmla="*/ 77833 w 70"/>
                <a:gd name="T11" fmla="*/ 67408 h 52"/>
                <a:gd name="T12" fmla="*/ 86814 w 70"/>
                <a:gd name="T13" fmla="*/ 58615 h 52"/>
                <a:gd name="T14" fmla="*/ 95794 w 70"/>
                <a:gd name="T15" fmla="*/ 33704 h 52"/>
                <a:gd name="T16" fmla="*/ 104775 w 70"/>
                <a:gd name="T17" fmla="*/ 16119 h 52"/>
                <a:gd name="T18" fmla="*/ 86814 w 70"/>
                <a:gd name="T19" fmla="*/ 0 h 52"/>
                <a:gd name="T20" fmla="*/ 61368 w 70"/>
                <a:gd name="T21" fmla="*/ 0 h 52"/>
                <a:gd name="T22" fmla="*/ 8981 w 70"/>
                <a:gd name="T23" fmla="*/ 16119 h 52"/>
                <a:gd name="T24" fmla="*/ 0 w 70"/>
                <a:gd name="T25" fmla="*/ 33704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52"/>
                <a:gd name="T41" fmla="*/ 70 w 70"/>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52">
                  <a:moveTo>
                    <a:pt x="0" y="23"/>
                  </a:moveTo>
                  <a:lnTo>
                    <a:pt x="0" y="34"/>
                  </a:lnTo>
                  <a:lnTo>
                    <a:pt x="18" y="34"/>
                  </a:lnTo>
                  <a:lnTo>
                    <a:pt x="23" y="52"/>
                  </a:lnTo>
                  <a:lnTo>
                    <a:pt x="41" y="52"/>
                  </a:lnTo>
                  <a:lnTo>
                    <a:pt x="52" y="46"/>
                  </a:lnTo>
                  <a:lnTo>
                    <a:pt x="58" y="40"/>
                  </a:lnTo>
                  <a:lnTo>
                    <a:pt x="64" y="23"/>
                  </a:lnTo>
                  <a:lnTo>
                    <a:pt x="70" y="11"/>
                  </a:lnTo>
                  <a:lnTo>
                    <a:pt x="58" y="0"/>
                  </a:lnTo>
                  <a:lnTo>
                    <a:pt x="41" y="0"/>
                  </a:lnTo>
                  <a:lnTo>
                    <a:pt x="6" y="11"/>
                  </a:lnTo>
                  <a:lnTo>
                    <a:pt x="0" y="23"/>
                  </a:lnTo>
                  <a:close/>
                </a:path>
              </a:pathLst>
            </a:custGeom>
            <a:solidFill>
              <a:schemeClr val="bg1"/>
            </a:solidFill>
            <a:ln w="0">
              <a:solidFill>
                <a:srgbClr val="000000"/>
              </a:solidFill>
              <a:prstDash val="solid"/>
              <a:round/>
              <a:headEnd/>
              <a:tailEnd/>
            </a:ln>
          </p:spPr>
          <p:txBody>
            <a:bodyPr/>
            <a:lstStyle/>
            <a:p>
              <a:endParaRPr lang="en-US"/>
            </a:p>
          </p:txBody>
        </p:sp>
        <p:sp>
          <p:nvSpPr>
            <p:cNvPr id="3166" name="Freeform 96" descr="Light downward diagonal"/>
            <p:cNvSpPr>
              <a:spLocks/>
            </p:cNvSpPr>
            <p:nvPr/>
          </p:nvSpPr>
          <p:spPr bwMode="auto">
            <a:xfrm>
              <a:off x="812800" y="5146675"/>
              <a:ext cx="52388" cy="50800"/>
            </a:xfrm>
            <a:custGeom>
              <a:avLst/>
              <a:gdLst>
                <a:gd name="T0" fmla="*/ 17962 w 35"/>
                <a:gd name="T1" fmla="*/ 17417 h 35"/>
                <a:gd name="T2" fmla="*/ 0 w 35"/>
                <a:gd name="T3" fmla="*/ 33383 h 35"/>
                <a:gd name="T4" fmla="*/ 8981 w 35"/>
                <a:gd name="T5" fmla="*/ 42091 h 35"/>
                <a:gd name="T6" fmla="*/ 26942 w 35"/>
                <a:gd name="T7" fmla="*/ 50800 h 35"/>
                <a:gd name="T8" fmla="*/ 35923 w 35"/>
                <a:gd name="T9" fmla="*/ 24674 h 35"/>
                <a:gd name="T10" fmla="*/ 43407 w 35"/>
                <a:gd name="T11" fmla="*/ 17417 h 35"/>
                <a:gd name="T12" fmla="*/ 52388 w 35"/>
                <a:gd name="T13" fmla="*/ 0 h 35"/>
                <a:gd name="T14" fmla="*/ 35923 w 35"/>
                <a:gd name="T15" fmla="*/ 0 h 35"/>
                <a:gd name="T16" fmla="*/ 17962 w 35"/>
                <a:gd name="T17" fmla="*/ 17417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5"/>
                <a:gd name="T29" fmla="*/ 35 w 35"/>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5">
                  <a:moveTo>
                    <a:pt x="12" y="12"/>
                  </a:moveTo>
                  <a:lnTo>
                    <a:pt x="0" y="23"/>
                  </a:lnTo>
                  <a:lnTo>
                    <a:pt x="6" y="29"/>
                  </a:lnTo>
                  <a:lnTo>
                    <a:pt x="18" y="35"/>
                  </a:lnTo>
                  <a:lnTo>
                    <a:pt x="24" y="17"/>
                  </a:lnTo>
                  <a:lnTo>
                    <a:pt x="29" y="12"/>
                  </a:lnTo>
                  <a:lnTo>
                    <a:pt x="35" y="0"/>
                  </a:lnTo>
                  <a:lnTo>
                    <a:pt x="24" y="0"/>
                  </a:lnTo>
                  <a:lnTo>
                    <a:pt x="12" y="12"/>
                  </a:lnTo>
                  <a:close/>
                </a:path>
              </a:pathLst>
            </a:custGeom>
            <a:solidFill>
              <a:schemeClr val="bg1"/>
            </a:solidFill>
            <a:ln w="0">
              <a:solidFill>
                <a:srgbClr val="000000"/>
              </a:solidFill>
              <a:prstDash val="solid"/>
              <a:round/>
              <a:headEnd/>
              <a:tailEnd/>
            </a:ln>
          </p:spPr>
          <p:txBody>
            <a:bodyPr/>
            <a:lstStyle/>
            <a:p>
              <a:endParaRPr lang="en-US"/>
            </a:p>
          </p:txBody>
        </p:sp>
        <p:sp>
          <p:nvSpPr>
            <p:cNvPr id="3167" name="Freeform 97" descr="Light downward diagonal"/>
            <p:cNvSpPr>
              <a:spLocks/>
            </p:cNvSpPr>
            <p:nvPr/>
          </p:nvSpPr>
          <p:spPr bwMode="auto">
            <a:xfrm>
              <a:off x="736600" y="5207000"/>
              <a:ext cx="33338" cy="23813"/>
            </a:xfrm>
            <a:custGeom>
              <a:avLst/>
              <a:gdLst>
                <a:gd name="T0" fmla="*/ 17394 w 23"/>
                <a:gd name="T1" fmla="*/ 0 h 17"/>
                <a:gd name="T2" fmla="*/ 0 w 23"/>
                <a:gd name="T3" fmla="*/ 15408 h 17"/>
                <a:gd name="T4" fmla="*/ 17394 w 23"/>
                <a:gd name="T5" fmla="*/ 23813 h 17"/>
                <a:gd name="T6" fmla="*/ 33338 w 23"/>
                <a:gd name="T7" fmla="*/ 15408 h 17"/>
                <a:gd name="T8" fmla="*/ 33338 w 23"/>
                <a:gd name="T9" fmla="*/ 0 h 17"/>
                <a:gd name="T10" fmla="*/ 17394 w 23"/>
                <a:gd name="T11" fmla="*/ 0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12" y="0"/>
                  </a:moveTo>
                  <a:lnTo>
                    <a:pt x="0" y="11"/>
                  </a:lnTo>
                  <a:lnTo>
                    <a:pt x="12" y="17"/>
                  </a:lnTo>
                  <a:lnTo>
                    <a:pt x="23" y="11"/>
                  </a:lnTo>
                  <a:lnTo>
                    <a:pt x="23" y="0"/>
                  </a:lnTo>
                  <a:lnTo>
                    <a:pt x="12" y="0"/>
                  </a:lnTo>
                  <a:close/>
                </a:path>
              </a:pathLst>
            </a:custGeom>
            <a:solidFill>
              <a:schemeClr val="bg1"/>
            </a:solidFill>
            <a:ln w="0">
              <a:solidFill>
                <a:srgbClr val="000000"/>
              </a:solidFill>
              <a:prstDash val="solid"/>
              <a:round/>
              <a:headEnd/>
              <a:tailEnd/>
            </a:ln>
          </p:spPr>
          <p:txBody>
            <a:bodyPr/>
            <a:lstStyle/>
            <a:p>
              <a:endParaRPr lang="en-US"/>
            </a:p>
          </p:txBody>
        </p:sp>
        <p:sp>
          <p:nvSpPr>
            <p:cNvPr id="3168" name="Freeform 98"/>
            <p:cNvSpPr>
              <a:spLocks/>
            </p:cNvSpPr>
            <p:nvPr/>
          </p:nvSpPr>
          <p:spPr bwMode="auto">
            <a:xfrm>
              <a:off x="4970463" y="4452938"/>
              <a:ext cx="846137" cy="717550"/>
            </a:xfrm>
            <a:custGeom>
              <a:avLst/>
              <a:gdLst>
                <a:gd name="T0" fmla="*/ 59067 w 573"/>
                <a:gd name="T1" fmla="*/ 574623 h 492"/>
                <a:gd name="T2" fmla="*/ 59067 w 573"/>
                <a:gd name="T3" fmla="*/ 514828 h 492"/>
                <a:gd name="T4" fmla="*/ 51684 w 573"/>
                <a:gd name="T5" fmla="*/ 431697 h 492"/>
                <a:gd name="T6" fmla="*/ 67927 w 573"/>
                <a:gd name="T7" fmla="*/ 396694 h 492"/>
                <a:gd name="T8" fmla="*/ 59067 w 573"/>
                <a:gd name="T9" fmla="*/ 347108 h 492"/>
                <a:gd name="T10" fmla="*/ 59067 w 573"/>
                <a:gd name="T11" fmla="*/ 313564 h 492"/>
                <a:gd name="T12" fmla="*/ 367693 w 573"/>
                <a:gd name="T13" fmla="*/ 0 h 492"/>
                <a:gd name="T14" fmla="*/ 435620 w 573"/>
                <a:gd name="T15" fmla="*/ 26252 h 492"/>
                <a:gd name="T16" fmla="*/ 426760 w 573"/>
                <a:gd name="T17" fmla="*/ 51045 h 492"/>
                <a:gd name="T18" fmla="*/ 444480 w 573"/>
                <a:gd name="T19" fmla="*/ 68546 h 492"/>
                <a:gd name="T20" fmla="*/ 453340 w 573"/>
                <a:gd name="T21" fmla="*/ 118133 h 492"/>
                <a:gd name="T22" fmla="*/ 453340 w 573"/>
                <a:gd name="T23" fmla="*/ 169178 h 492"/>
                <a:gd name="T24" fmla="*/ 444480 w 573"/>
                <a:gd name="T25" fmla="*/ 195430 h 492"/>
                <a:gd name="T26" fmla="*/ 453340 w 573"/>
                <a:gd name="T27" fmla="*/ 245017 h 492"/>
                <a:gd name="T28" fmla="*/ 426760 w 573"/>
                <a:gd name="T29" fmla="*/ 278561 h 492"/>
                <a:gd name="T30" fmla="*/ 426760 w 573"/>
                <a:gd name="T31" fmla="*/ 320856 h 492"/>
                <a:gd name="T32" fmla="*/ 426760 w 573"/>
                <a:gd name="T33" fmla="*/ 355858 h 492"/>
                <a:gd name="T34" fmla="*/ 419377 w 573"/>
                <a:gd name="T35" fmla="*/ 389402 h 492"/>
                <a:gd name="T36" fmla="*/ 665982 w 573"/>
                <a:gd name="T37" fmla="*/ 396694 h 492"/>
                <a:gd name="T38" fmla="*/ 708806 w 573"/>
                <a:gd name="T39" fmla="*/ 456490 h 492"/>
                <a:gd name="T40" fmla="*/ 674842 w 573"/>
                <a:gd name="T41" fmla="*/ 481284 h 492"/>
                <a:gd name="T42" fmla="*/ 674842 w 573"/>
                <a:gd name="T43" fmla="*/ 456490 h 492"/>
                <a:gd name="T44" fmla="*/ 589195 w 573"/>
                <a:gd name="T45" fmla="*/ 431697 h 492"/>
                <a:gd name="T46" fmla="*/ 564091 w 573"/>
                <a:gd name="T47" fmla="*/ 481284 h 492"/>
                <a:gd name="T48" fmla="*/ 649739 w 573"/>
                <a:gd name="T49" fmla="*/ 473991 h 492"/>
                <a:gd name="T50" fmla="*/ 623158 w 573"/>
                <a:gd name="T51" fmla="*/ 514828 h 492"/>
                <a:gd name="T52" fmla="*/ 701422 w 573"/>
                <a:gd name="T53" fmla="*/ 523578 h 492"/>
                <a:gd name="T54" fmla="*/ 735386 w 573"/>
                <a:gd name="T55" fmla="*/ 490034 h 492"/>
                <a:gd name="T56" fmla="*/ 735386 w 573"/>
                <a:gd name="T57" fmla="*/ 523578 h 492"/>
                <a:gd name="T58" fmla="*/ 760490 w 573"/>
                <a:gd name="T59" fmla="*/ 565873 h 492"/>
                <a:gd name="T60" fmla="*/ 735386 w 573"/>
                <a:gd name="T61" fmla="*/ 616918 h 492"/>
                <a:gd name="T62" fmla="*/ 812173 w 573"/>
                <a:gd name="T63" fmla="*/ 650462 h 492"/>
                <a:gd name="T64" fmla="*/ 769350 w 573"/>
                <a:gd name="T65" fmla="*/ 701507 h 492"/>
                <a:gd name="T66" fmla="*/ 726526 w 573"/>
                <a:gd name="T67" fmla="*/ 710258 h 492"/>
                <a:gd name="T68" fmla="*/ 701422 w 573"/>
                <a:gd name="T69" fmla="*/ 659213 h 492"/>
                <a:gd name="T70" fmla="*/ 615775 w 573"/>
                <a:gd name="T71" fmla="*/ 592125 h 492"/>
                <a:gd name="T72" fmla="*/ 496164 w 573"/>
                <a:gd name="T73" fmla="*/ 532329 h 492"/>
                <a:gd name="T74" fmla="*/ 564091 w 573"/>
                <a:gd name="T75" fmla="*/ 574623 h 492"/>
                <a:gd name="T76" fmla="*/ 658599 w 573"/>
                <a:gd name="T77" fmla="*/ 675255 h 492"/>
                <a:gd name="T78" fmla="*/ 632018 w 573"/>
                <a:gd name="T79" fmla="*/ 710258 h 492"/>
                <a:gd name="T80" fmla="*/ 581811 w 573"/>
                <a:gd name="T81" fmla="*/ 684006 h 492"/>
                <a:gd name="T82" fmla="*/ 521268 w 573"/>
                <a:gd name="T83" fmla="*/ 675255 h 492"/>
                <a:gd name="T84" fmla="*/ 444480 w 573"/>
                <a:gd name="T85" fmla="*/ 684006 h 492"/>
                <a:gd name="T86" fmla="*/ 376553 w 573"/>
                <a:gd name="T87" fmla="*/ 641711 h 492"/>
                <a:gd name="T88" fmla="*/ 333729 w 573"/>
                <a:gd name="T89" fmla="*/ 549830 h 492"/>
                <a:gd name="T90" fmla="*/ 282046 w 573"/>
                <a:gd name="T91" fmla="*/ 473991 h 492"/>
                <a:gd name="T92" fmla="*/ 248082 w 573"/>
                <a:gd name="T93" fmla="*/ 473991 h 492"/>
                <a:gd name="T94" fmla="*/ 298289 w 573"/>
                <a:gd name="T95" fmla="*/ 532329 h 492"/>
                <a:gd name="T96" fmla="*/ 333729 w 573"/>
                <a:gd name="T97" fmla="*/ 583374 h 492"/>
                <a:gd name="T98" fmla="*/ 333729 w 573"/>
                <a:gd name="T99" fmla="*/ 625669 h 492"/>
                <a:gd name="T100" fmla="*/ 256942 w 573"/>
                <a:gd name="T101" fmla="*/ 574623 h 492"/>
                <a:gd name="T102" fmla="*/ 230362 w 573"/>
                <a:gd name="T103" fmla="*/ 565873 h 492"/>
                <a:gd name="T104" fmla="*/ 239222 w 573"/>
                <a:gd name="T105" fmla="*/ 599417 h 492"/>
                <a:gd name="T106" fmla="*/ 153575 w 573"/>
                <a:gd name="T107" fmla="*/ 608167 h 492"/>
                <a:gd name="T108" fmla="*/ 51684 w 573"/>
                <a:gd name="T109" fmla="*/ 599417 h 4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3"/>
                <a:gd name="T166" fmla="*/ 0 h 492"/>
                <a:gd name="T167" fmla="*/ 573 w 573"/>
                <a:gd name="T168" fmla="*/ 492 h 4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3" h="492">
                  <a:moveTo>
                    <a:pt x="35" y="411"/>
                  </a:moveTo>
                  <a:lnTo>
                    <a:pt x="35" y="400"/>
                  </a:lnTo>
                  <a:lnTo>
                    <a:pt x="40" y="394"/>
                  </a:lnTo>
                  <a:lnTo>
                    <a:pt x="35" y="382"/>
                  </a:lnTo>
                  <a:lnTo>
                    <a:pt x="35" y="359"/>
                  </a:lnTo>
                  <a:lnTo>
                    <a:pt x="40" y="353"/>
                  </a:lnTo>
                  <a:lnTo>
                    <a:pt x="40" y="325"/>
                  </a:lnTo>
                  <a:lnTo>
                    <a:pt x="35" y="319"/>
                  </a:lnTo>
                  <a:lnTo>
                    <a:pt x="35" y="296"/>
                  </a:lnTo>
                  <a:lnTo>
                    <a:pt x="40" y="290"/>
                  </a:lnTo>
                  <a:lnTo>
                    <a:pt x="40" y="284"/>
                  </a:lnTo>
                  <a:lnTo>
                    <a:pt x="46" y="272"/>
                  </a:lnTo>
                  <a:lnTo>
                    <a:pt x="46" y="249"/>
                  </a:lnTo>
                  <a:lnTo>
                    <a:pt x="40" y="244"/>
                  </a:lnTo>
                  <a:lnTo>
                    <a:pt x="40" y="238"/>
                  </a:lnTo>
                  <a:lnTo>
                    <a:pt x="35" y="238"/>
                  </a:lnTo>
                  <a:lnTo>
                    <a:pt x="40" y="232"/>
                  </a:lnTo>
                  <a:lnTo>
                    <a:pt x="40" y="215"/>
                  </a:lnTo>
                  <a:lnTo>
                    <a:pt x="6" y="180"/>
                  </a:lnTo>
                  <a:lnTo>
                    <a:pt x="0" y="6"/>
                  </a:lnTo>
                  <a:lnTo>
                    <a:pt x="249" y="0"/>
                  </a:lnTo>
                  <a:lnTo>
                    <a:pt x="289" y="0"/>
                  </a:lnTo>
                  <a:lnTo>
                    <a:pt x="289" y="12"/>
                  </a:lnTo>
                  <a:lnTo>
                    <a:pt x="295" y="18"/>
                  </a:lnTo>
                  <a:lnTo>
                    <a:pt x="295" y="24"/>
                  </a:lnTo>
                  <a:lnTo>
                    <a:pt x="289" y="29"/>
                  </a:lnTo>
                  <a:lnTo>
                    <a:pt x="289" y="35"/>
                  </a:lnTo>
                  <a:lnTo>
                    <a:pt x="307" y="41"/>
                  </a:lnTo>
                  <a:lnTo>
                    <a:pt x="307" y="47"/>
                  </a:lnTo>
                  <a:lnTo>
                    <a:pt x="301" y="47"/>
                  </a:lnTo>
                  <a:lnTo>
                    <a:pt x="295" y="58"/>
                  </a:lnTo>
                  <a:lnTo>
                    <a:pt x="295" y="70"/>
                  </a:lnTo>
                  <a:lnTo>
                    <a:pt x="307" y="81"/>
                  </a:lnTo>
                  <a:lnTo>
                    <a:pt x="330" y="87"/>
                  </a:lnTo>
                  <a:lnTo>
                    <a:pt x="330" y="93"/>
                  </a:lnTo>
                  <a:lnTo>
                    <a:pt x="307" y="116"/>
                  </a:lnTo>
                  <a:lnTo>
                    <a:pt x="289" y="116"/>
                  </a:lnTo>
                  <a:lnTo>
                    <a:pt x="289" y="122"/>
                  </a:lnTo>
                  <a:lnTo>
                    <a:pt x="301" y="134"/>
                  </a:lnTo>
                  <a:lnTo>
                    <a:pt x="312" y="139"/>
                  </a:lnTo>
                  <a:lnTo>
                    <a:pt x="307" y="145"/>
                  </a:lnTo>
                  <a:lnTo>
                    <a:pt x="307" y="168"/>
                  </a:lnTo>
                  <a:lnTo>
                    <a:pt x="295" y="174"/>
                  </a:lnTo>
                  <a:lnTo>
                    <a:pt x="295" y="186"/>
                  </a:lnTo>
                  <a:lnTo>
                    <a:pt x="289" y="191"/>
                  </a:lnTo>
                  <a:lnTo>
                    <a:pt x="295" y="203"/>
                  </a:lnTo>
                  <a:lnTo>
                    <a:pt x="284" y="215"/>
                  </a:lnTo>
                  <a:lnTo>
                    <a:pt x="289" y="220"/>
                  </a:lnTo>
                  <a:lnTo>
                    <a:pt x="289" y="226"/>
                  </a:lnTo>
                  <a:lnTo>
                    <a:pt x="295" y="232"/>
                  </a:lnTo>
                  <a:lnTo>
                    <a:pt x="289" y="244"/>
                  </a:lnTo>
                  <a:lnTo>
                    <a:pt x="289" y="249"/>
                  </a:lnTo>
                  <a:lnTo>
                    <a:pt x="284" y="249"/>
                  </a:lnTo>
                  <a:lnTo>
                    <a:pt x="284" y="267"/>
                  </a:lnTo>
                  <a:lnTo>
                    <a:pt x="278" y="267"/>
                  </a:lnTo>
                  <a:lnTo>
                    <a:pt x="272" y="272"/>
                  </a:lnTo>
                  <a:lnTo>
                    <a:pt x="451" y="272"/>
                  </a:lnTo>
                  <a:lnTo>
                    <a:pt x="451" y="290"/>
                  </a:lnTo>
                  <a:lnTo>
                    <a:pt x="469" y="307"/>
                  </a:lnTo>
                  <a:lnTo>
                    <a:pt x="480" y="313"/>
                  </a:lnTo>
                  <a:lnTo>
                    <a:pt x="498" y="319"/>
                  </a:lnTo>
                  <a:lnTo>
                    <a:pt x="469" y="325"/>
                  </a:lnTo>
                  <a:lnTo>
                    <a:pt x="457" y="330"/>
                  </a:lnTo>
                  <a:lnTo>
                    <a:pt x="440" y="325"/>
                  </a:lnTo>
                  <a:lnTo>
                    <a:pt x="440" y="319"/>
                  </a:lnTo>
                  <a:lnTo>
                    <a:pt x="457" y="313"/>
                  </a:lnTo>
                  <a:lnTo>
                    <a:pt x="434" y="307"/>
                  </a:lnTo>
                  <a:lnTo>
                    <a:pt x="417" y="307"/>
                  </a:lnTo>
                  <a:lnTo>
                    <a:pt x="399" y="296"/>
                  </a:lnTo>
                  <a:lnTo>
                    <a:pt x="382" y="296"/>
                  </a:lnTo>
                  <a:lnTo>
                    <a:pt x="370" y="319"/>
                  </a:lnTo>
                  <a:lnTo>
                    <a:pt x="382" y="330"/>
                  </a:lnTo>
                  <a:lnTo>
                    <a:pt x="417" y="325"/>
                  </a:lnTo>
                  <a:lnTo>
                    <a:pt x="434" y="319"/>
                  </a:lnTo>
                  <a:lnTo>
                    <a:pt x="440" y="325"/>
                  </a:lnTo>
                  <a:lnTo>
                    <a:pt x="440" y="330"/>
                  </a:lnTo>
                  <a:lnTo>
                    <a:pt x="422" y="336"/>
                  </a:lnTo>
                  <a:lnTo>
                    <a:pt x="422" y="353"/>
                  </a:lnTo>
                  <a:lnTo>
                    <a:pt x="451" y="353"/>
                  </a:lnTo>
                  <a:lnTo>
                    <a:pt x="457" y="359"/>
                  </a:lnTo>
                  <a:lnTo>
                    <a:pt x="475" y="359"/>
                  </a:lnTo>
                  <a:lnTo>
                    <a:pt x="486" y="342"/>
                  </a:lnTo>
                  <a:lnTo>
                    <a:pt x="492" y="342"/>
                  </a:lnTo>
                  <a:lnTo>
                    <a:pt x="498" y="336"/>
                  </a:lnTo>
                  <a:lnTo>
                    <a:pt x="509" y="342"/>
                  </a:lnTo>
                  <a:lnTo>
                    <a:pt x="498" y="353"/>
                  </a:lnTo>
                  <a:lnTo>
                    <a:pt x="498" y="359"/>
                  </a:lnTo>
                  <a:lnTo>
                    <a:pt x="509" y="371"/>
                  </a:lnTo>
                  <a:lnTo>
                    <a:pt x="509" y="377"/>
                  </a:lnTo>
                  <a:lnTo>
                    <a:pt x="515" y="388"/>
                  </a:lnTo>
                  <a:lnTo>
                    <a:pt x="532" y="406"/>
                  </a:lnTo>
                  <a:lnTo>
                    <a:pt x="475" y="406"/>
                  </a:lnTo>
                  <a:lnTo>
                    <a:pt x="498" y="423"/>
                  </a:lnTo>
                  <a:lnTo>
                    <a:pt x="521" y="429"/>
                  </a:lnTo>
                  <a:lnTo>
                    <a:pt x="538" y="435"/>
                  </a:lnTo>
                  <a:lnTo>
                    <a:pt x="550" y="446"/>
                  </a:lnTo>
                  <a:lnTo>
                    <a:pt x="573" y="446"/>
                  </a:lnTo>
                  <a:lnTo>
                    <a:pt x="550" y="469"/>
                  </a:lnTo>
                  <a:lnTo>
                    <a:pt x="521" y="481"/>
                  </a:lnTo>
                  <a:lnTo>
                    <a:pt x="515" y="469"/>
                  </a:lnTo>
                  <a:lnTo>
                    <a:pt x="492" y="492"/>
                  </a:lnTo>
                  <a:lnTo>
                    <a:pt x="492" y="487"/>
                  </a:lnTo>
                  <a:lnTo>
                    <a:pt x="498" y="463"/>
                  </a:lnTo>
                  <a:lnTo>
                    <a:pt x="492" y="458"/>
                  </a:lnTo>
                  <a:lnTo>
                    <a:pt x="475" y="452"/>
                  </a:lnTo>
                  <a:lnTo>
                    <a:pt x="451" y="429"/>
                  </a:lnTo>
                  <a:lnTo>
                    <a:pt x="428" y="417"/>
                  </a:lnTo>
                  <a:lnTo>
                    <a:pt x="417" y="406"/>
                  </a:lnTo>
                  <a:lnTo>
                    <a:pt x="394" y="377"/>
                  </a:lnTo>
                  <a:lnTo>
                    <a:pt x="382" y="388"/>
                  </a:lnTo>
                  <a:lnTo>
                    <a:pt x="336" y="365"/>
                  </a:lnTo>
                  <a:lnTo>
                    <a:pt x="341" y="382"/>
                  </a:lnTo>
                  <a:lnTo>
                    <a:pt x="365" y="394"/>
                  </a:lnTo>
                  <a:lnTo>
                    <a:pt x="382" y="394"/>
                  </a:lnTo>
                  <a:lnTo>
                    <a:pt x="422" y="417"/>
                  </a:lnTo>
                  <a:lnTo>
                    <a:pt x="428" y="435"/>
                  </a:lnTo>
                  <a:lnTo>
                    <a:pt x="446" y="463"/>
                  </a:lnTo>
                  <a:lnTo>
                    <a:pt x="434" y="469"/>
                  </a:lnTo>
                  <a:lnTo>
                    <a:pt x="428" y="458"/>
                  </a:lnTo>
                  <a:lnTo>
                    <a:pt x="428" y="487"/>
                  </a:lnTo>
                  <a:lnTo>
                    <a:pt x="411" y="492"/>
                  </a:lnTo>
                  <a:lnTo>
                    <a:pt x="394" y="487"/>
                  </a:lnTo>
                  <a:lnTo>
                    <a:pt x="394" y="469"/>
                  </a:lnTo>
                  <a:lnTo>
                    <a:pt x="376" y="458"/>
                  </a:lnTo>
                  <a:lnTo>
                    <a:pt x="365" y="458"/>
                  </a:lnTo>
                  <a:lnTo>
                    <a:pt x="353" y="463"/>
                  </a:lnTo>
                  <a:lnTo>
                    <a:pt x="336" y="481"/>
                  </a:lnTo>
                  <a:lnTo>
                    <a:pt x="312" y="475"/>
                  </a:lnTo>
                  <a:lnTo>
                    <a:pt x="301" y="469"/>
                  </a:lnTo>
                  <a:lnTo>
                    <a:pt x="289" y="452"/>
                  </a:lnTo>
                  <a:lnTo>
                    <a:pt x="278" y="440"/>
                  </a:lnTo>
                  <a:lnTo>
                    <a:pt x="255" y="440"/>
                  </a:lnTo>
                  <a:lnTo>
                    <a:pt x="237" y="406"/>
                  </a:lnTo>
                  <a:lnTo>
                    <a:pt x="226" y="394"/>
                  </a:lnTo>
                  <a:lnTo>
                    <a:pt x="226" y="377"/>
                  </a:lnTo>
                  <a:lnTo>
                    <a:pt x="231" y="371"/>
                  </a:lnTo>
                  <a:lnTo>
                    <a:pt x="208" y="348"/>
                  </a:lnTo>
                  <a:lnTo>
                    <a:pt x="191" y="325"/>
                  </a:lnTo>
                  <a:lnTo>
                    <a:pt x="179" y="325"/>
                  </a:lnTo>
                  <a:lnTo>
                    <a:pt x="168" y="313"/>
                  </a:lnTo>
                  <a:lnTo>
                    <a:pt x="168" y="325"/>
                  </a:lnTo>
                  <a:lnTo>
                    <a:pt x="185" y="336"/>
                  </a:lnTo>
                  <a:lnTo>
                    <a:pt x="197" y="348"/>
                  </a:lnTo>
                  <a:lnTo>
                    <a:pt x="202" y="365"/>
                  </a:lnTo>
                  <a:lnTo>
                    <a:pt x="214" y="371"/>
                  </a:lnTo>
                  <a:lnTo>
                    <a:pt x="220" y="382"/>
                  </a:lnTo>
                  <a:lnTo>
                    <a:pt x="226" y="400"/>
                  </a:lnTo>
                  <a:lnTo>
                    <a:pt x="226" y="406"/>
                  </a:lnTo>
                  <a:lnTo>
                    <a:pt x="231" y="417"/>
                  </a:lnTo>
                  <a:lnTo>
                    <a:pt x="226" y="429"/>
                  </a:lnTo>
                  <a:lnTo>
                    <a:pt x="214" y="429"/>
                  </a:lnTo>
                  <a:lnTo>
                    <a:pt x="197" y="417"/>
                  </a:lnTo>
                  <a:lnTo>
                    <a:pt x="174" y="394"/>
                  </a:lnTo>
                  <a:lnTo>
                    <a:pt x="174" y="388"/>
                  </a:lnTo>
                  <a:lnTo>
                    <a:pt x="162" y="394"/>
                  </a:lnTo>
                  <a:lnTo>
                    <a:pt x="156" y="388"/>
                  </a:lnTo>
                  <a:lnTo>
                    <a:pt x="145" y="388"/>
                  </a:lnTo>
                  <a:lnTo>
                    <a:pt x="150" y="400"/>
                  </a:lnTo>
                  <a:lnTo>
                    <a:pt x="162" y="411"/>
                  </a:lnTo>
                  <a:lnTo>
                    <a:pt x="168" y="423"/>
                  </a:lnTo>
                  <a:lnTo>
                    <a:pt x="139" y="423"/>
                  </a:lnTo>
                  <a:lnTo>
                    <a:pt x="104" y="417"/>
                  </a:lnTo>
                  <a:lnTo>
                    <a:pt x="87" y="400"/>
                  </a:lnTo>
                  <a:lnTo>
                    <a:pt x="46" y="400"/>
                  </a:lnTo>
                  <a:lnTo>
                    <a:pt x="35" y="411"/>
                  </a:lnTo>
                  <a:close/>
                </a:path>
              </a:pathLst>
            </a:custGeom>
            <a:solidFill>
              <a:schemeClr val="bg1"/>
            </a:solidFill>
            <a:ln w="0">
              <a:solidFill>
                <a:srgbClr val="000000"/>
              </a:solidFill>
              <a:prstDash val="solid"/>
              <a:round/>
              <a:headEnd/>
              <a:tailEnd/>
            </a:ln>
          </p:spPr>
          <p:txBody>
            <a:bodyPr/>
            <a:lstStyle/>
            <a:p>
              <a:endParaRPr lang="en-US"/>
            </a:p>
          </p:txBody>
        </p:sp>
        <p:sp>
          <p:nvSpPr>
            <p:cNvPr id="99" name="Freeform 99"/>
            <p:cNvSpPr>
              <a:spLocks/>
            </p:cNvSpPr>
            <p:nvPr/>
          </p:nvSpPr>
          <p:spPr bwMode="auto">
            <a:xfrm>
              <a:off x="6151079" y="2554319"/>
              <a:ext cx="650248" cy="734778"/>
            </a:xfrm>
            <a:custGeom>
              <a:avLst/>
              <a:gdLst/>
              <a:ahLst/>
              <a:cxnLst>
                <a:cxn ang="0">
                  <a:pos x="162" y="81"/>
                </a:cxn>
                <a:cxn ang="0">
                  <a:pos x="168" y="87"/>
                </a:cxn>
                <a:cxn ang="0">
                  <a:pos x="179" y="81"/>
                </a:cxn>
                <a:cxn ang="0">
                  <a:pos x="197" y="93"/>
                </a:cxn>
                <a:cxn ang="0">
                  <a:pos x="226" y="81"/>
                </a:cxn>
                <a:cxn ang="0">
                  <a:pos x="237" y="87"/>
                </a:cxn>
                <a:cxn ang="0">
                  <a:pos x="220" y="93"/>
                </a:cxn>
                <a:cxn ang="0">
                  <a:pos x="202" y="104"/>
                </a:cxn>
                <a:cxn ang="0">
                  <a:pos x="231" y="104"/>
                </a:cxn>
                <a:cxn ang="0">
                  <a:pos x="254" y="87"/>
                </a:cxn>
                <a:cxn ang="0">
                  <a:pos x="295" y="75"/>
                </a:cxn>
                <a:cxn ang="0">
                  <a:pos x="335" y="52"/>
                </a:cxn>
                <a:cxn ang="0">
                  <a:pos x="393" y="12"/>
                </a:cxn>
                <a:cxn ang="0">
                  <a:pos x="440" y="174"/>
                </a:cxn>
                <a:cxn ang="0">
                  <a:pos x="422" y="197"/>
                </a:cxn>
                <a:cxn ang="0">
                  <a:pos x="434" y="220"/>
                </a:cxn>
                <a:cxn ang="0">
                  <a:pos x="428" y="255"/>
                </a:cxn>
                <a:cxn ang="0">
                  <a:pos x="399" y="330"/>
                </a:cxn>
                <a:cxn ang="0">
                  <a:pos x="388" y="336"/>
                </a:cxn>
                <a:cxn ang="0">
                  <a:pos x="393" y="359"/>
                </a:cxn>
                <a:cxn ang="0">
                  <a:pos x="370" y="371"/>
                </a:cxn>
                <a:cxn ang="0">
                  <a:pos x="341" y="405"/>
                </a:cxn>
                <a:cxn ang="0">
                  <a:pos x="347" y="428"/>
                </a:cxn>
                <a:cxn ang="0">
                  <a:pos x="324" y="434"/>
                </a:cxn>
                <a:cxn ang="0">
                  <a:pos x="335" y="452"/>
                </a:cxn>
                <a:cxn ang="0">
                  <a:pos x="324" y="457"/>
                </a:cxn>
                <a:cxn ang="0">
                  <a:pos x="318" y="463"/>
                </a:cxn>
                <a:cxn ang="0">
                  <a:pos x="307" y="452"/>
                </a:cxn>
                <a:cxn ang="0">
                  <a:pos x="312" y="469"/>
                </a:cxn>
                <a:cxn ang="0">
                  <a:pos x="301" y="475"/>
                </a:cxn>
                <a:cxn ang="0">
                  <a:pos x="295" y="498"/>
                </a:cxn>
                <a:cxn ang="0">
                  <a:pos x="272" y="504"/>
                </a:cxn>
                <a:cxn ang="0">
                  <a:pos x="254" y="498"/>
                </a:cxn>
                <a:cxn ang="0">
                  <a:pos x="237" y="486"/>
                </a:cxn>
                <a:cxn ang="0">
                  <a:pos x="231" y="481"/>
                </a:cxn>
                <a:cxn ang="0">
                  <a:pos x="220" y="486"/>
                </a:cxn>
                <a:cxn ang="0">
                  <a:pos x="202" y="498"/>
                </a:cxn>
                <a:cxn ang="0">
                  <a:pos x="191" y="498"/>
                </a:cxn>
                <a:cxn ang="0">
                  <a:pos x="179" y="492"/>
                </a:cxn>
                <a:cxn ang="0">
                  <a:pos x="162" y="486"/>
                </a:cxn>
                <a:cxn ang="0">
                  <a:pos x="144" y="492"/>
                </a:cxn>
                <a:cxn ang="0">
                  <a:pos x="133" y="486"/>
                </a:cxn>
                <a:cxn ang="0">
                  <a:pos x="121" y="463"/>
                </a:cxn>
                <a:cxn ang="0">
                  <a:pos x="104" y="457"/>
                </a:cxn>
                <a:cxn ang="0">
                  <a:pos x="87" y="463"/>
                </a:cxn>
                <a:cxn ang="0">
                  <a:pos x="69" y="469"/>
                </a:cxn>
                <a:cxn ang="0">
                  <a:pos x="0" y="104"/>
                </a:cxn>
              </a:cxnLst>
              <a:rect l="0" t="0" r="r" b="b"/>
              <a:pathLst>
                <a:path w="440" h="504">
                  <a:moveTo>
                    <a:pt x="0" y="104"/>
                  </a:moveTo>
                  <a:lnTo>
                    <a:pt x="162" y="81"/>
                  </a:lnTo>
                  <a:lnTo>
                    <a:pt x="156" y="93"/>
                  </a:lnTo>
                  <a:lnTo>
                    <a:pt x="168" y="87"/>
                  </a:lnTo>
                  <a:lnTo>
                    <a:pt x="179" y="87"/>
                  </a:lnTo>
                  <a:lnTo>
                    <a:pt x="179" y="81"/>
                  </a:lnTo>
                  <a:lnTo>
                    <a:pt x="185" y="81"/>
                  </a:lnTo>
                  <a:lnTo>
                    <a:pt x="197" y="93"/>
                  </a:lnTo>
                  <a:lnTo>
                    <a:pt x="214" y="93"/>
                  </a:lnTo>
                  <a:lnTo>
                    <a:pt x="226" y="81"/>
                  </a:lnTo>
                  <a:lnTo>
                    <a:pt x="231" y="87"/>
                  </a:lnTo>
                  <a:lnTo>
                    <a:pt x="237" y="87"/>
                  </a:lnTo>
                  <a:lnTo>
                    <a:pt x="226" y="93"/>
                  </a:lnTo>
                  <a:lnTo>
                    <a:pt x="220" y="93"/>
                  </a:lnTo>
                  <a:lnTo>
                    <a:pt x="208" y="104"/>
                  </a:lnTo>
                  <a:lnTo>
                    <a:pt x="202" y="104"/>
                  </a:lnTo>
                  <a:lnTo>
                    <a:pt x="208" y="110"/>
                  </a:lnTo>
                  <a:lnTo>
                    <a:pt x="231" y="104"/>
                  </a:lnTo>
                  <a:lnTo>
                    <a:pt x="249" y="93"/>
                  </a:lnTo>
                  <a:lnTo>
                    <a:pt x="254" y="87"/>
                  </a:lnTo>
                  <a:lnTo>
                    <a:pt x="272" y="87"/>
                  </a:lnTo>
                  <a:lnTo>
                    <a:pt x="295" y="75"/>
                  </a:lnTo>
                  <a:lnTo>
                    <a:pt x="301" y="70"/>
                  </a:lnTo>
                  <a:lnTo>
                    <a:pt x="335" y="52"/>
                  </a:lnTo>
                  <a:lnTo>
                    <a:pt x="359" y="35"/>
                  </a:lnTo>
                  <a:lnTo>
                    <a:pt x="393" y="12"/>
                  </a:lnTo>
                  <a:lnTo>
                    <a:pt x="405" y="0"/>
                  </a:lnTo>
                  <a:lnTo>
                    <a:pt x="440" y="174"/>
                  </a:lnTo>
                  <a:lnTo>
                    <a:pt x="422" y="191"/>
                  </a:lnTo>
                  <a:lnTo>
                    <a:pt x="422" y="197"/>
                  </a:lnTo>
                  <a:lnTo>
                    <a:pt x="434" y="208"/>
                  </a:lnTo>
                  <a:lnTo>
                    <a:pt x="434" y="220"/>
                  </a:lnTo>
                  <a:lnTo>
                    <a:pt x="428" y="226"/>
                  </a:lnTo>
                  <a:lnTo>
                    <a:pt x="428" y="255"/>
                  </a:lnTo>
                  <a:lnTo>
                    <a:pt x="411" y="290"/>
                  </a:lnTo>
                  <a:lnTo>
                    <a:pt x="399" y="330"/>
                  </a:lnTo>
                  <a:lnTo>
                    <a:pt x="393" y="336"/>
                  </a:lnTo>
                  <a:lnTo>
                    <a:pt x="388" y="336"/>
                  </a:lnTo>
                  <a:lnTo>
                    <a:pt x="393" y="347"/>
                  </a:lnTo>
                  <a:lnTo>
                    <a:pt x="393" y="359"/>
                  </a:lnTo>
                  <a:lnTo>
                    <a:pt x="388" y="371"/>
                  </a:lnTo>
                  <a:lnTo>
                    <a:pt x="370" y="371"/>
                  </a:lnTo>
                  <a:lnTo>
                    <a:pt x="359" y="376"/>
                  </a:lnTo>
                  <a:lnTo>
                    <a:pt x="341" y="405"/>
                  </a:lnTo>
                  <a:lnTo>
                    <a:pt x="341" y="417"/>
                  </a:lnTo>
                  <a:lnTo>
                    <a:pt x="347" y="428"/>
                  </a:lnTo>
                  <a:lnTo>
                    <a:pt x="330" y="428"/>
                  </a:lnTo>
                  <a:lnTo>
                    <a:pt x="324" y="434"/>
                  </a:lnTo>
                  <a:lnTo>
                    <a:pt x="330" y="446"/>
                  </a:lnTo>
                  <a:lnTo>
                    <a:pt x="335" y="452"/>
                  </a:lnTo>
                  <a:lnTo>
                    <a:pt x="335" y="457"/>
                  </a:lnTo>
                  <a:lnTo>
                    <a:pt x="324" y="457"/>
                  </a:lnTo>
                  <a:lnTo>
                    <a:pt x="324" y="463"/>
                  </a:lnTo>
                  <a:lnTo>
                    <a:pt x="318" y="463"/>
                  </a:lnTo>
                  <a:lnTo>
                    <a:pt x="318" y="452"/>
                  </a:lnTo>
                  <a:lnTo>
                    <a:pt x="307" y="452"/>
                  </a:lnTo>
                  <a:lnTo>
                    <a:pt x="307" y="463"/>
                  </a:lnTo>
                  <a:lnTo>
                    <a:pt x="312" y="469"/>
                  </a:lnTo>
                  <a:lnTo>
                    <a:pt x="307" y="475"/>
                  </a:lnTo>
                  <a:lnTo>
                    <a:pt x="301" y="475"/>
                  </a:lnTo>
                  <a:lnTo>
                    <a:pt x="295" y="492"/>
                  </a:lnTo>
                  <a:lnTo>
                    <a:pt x="295" y="498"/>
                  </a:lnTo>
                  <a:lnTo>
                    <a:pt x="278" y="498"/>
                  </a:lnTo>
                  <a:lnTo>
                    <a:pt x="272" y="504"/>
                  </a:lnTo>
                  <a:lnTo>
                    <a:pt x="260" y="498"/>
                  </a:lnTo>
                  <a:lnTo>
                    <a:pt x="254" y="498"/>
                  </a:lnTo>
                  <a:lnTo>
                    <a:pt x="249" y="492"/>
                  </a:lnTo>
                  <a:lnTo>
                    <a:pt x="237" y="486"/>
                  </a:lnTo>
                  <a:lnTo>
                    <a:pt x="231" y="486"/>
                  </a:lnTo>
                  <a:lnTo>
                    <a:pt x="231" y="481"/>
                  </a:lnTo>
                  <a:lnTo>
                    <a:pt x="220" y="481"/>
                  </a:lnTo>
                  <a:lnTo>
                    <a:pt x="220" y="486"/>
                  </a:lnTo>
                  <a:lnTo>
                    <a:pt x="208" y="498"/>
                  </a:lnTo>
                  <a:lnTo>
                    <a:pt x="202" y="498"/>
                  </a:lnTo>
                  <a:lnTo>
                    <a:pt x="197" y="492"/>
                  </a:lnTo>
                  <a:lnTo>
                    <a:pt x="191" y="498"/>
                  </a:lnTo>
                  <a:lnTo>
                    <a:pt x="185" y="498"/>
                  </a:lnTo>
                  <a:lnTo>
                    <a:pt x="179" y="492"/>
                  </a:lnTo>
                  <a:lnTo>
                    <a:pt x="179" y="486"/>
                  </a:lnTo>
                  <a:lnTo>
                    <a:pt x="162" y="486"/>
                  </a:lnTo>
                  <a:lnTo>
                    <a:pt x="156" y="492"/>
                  </a:lnTo>
                  <a:lnTo>
                    <a:pt x="144" y="492"/>
                  </a:lnTo>
                  <a:lnTo>
                    <a:pt x="144" y="486"/>
                  </a:lnTo>
                  <a:lnTo>
                    <a:pt x="133" y="486"/>
                  </a:lnTo>
                  <a:lnTo>
                    <a:pt x="133" y="475"/>
                  </a:lnTo>
                  <a:lnTo>
                    <a:pt x="121" y="463"/>
                  </a:lnTo>
                  <a:lnTo>
                    <a:pt x="110" y="463"/>
                  </a:lnTo>
                  <a:lnTo>
                    <a:pt x="104" y="457"/>
                  </a:lnTo>
                  <a:lnTo>
                    <a:pt x="92" y="457"/>
                  </a:lnTo>
                  <a:lnTo>
                    <a:pt x="87" y="463"/>
                  </a:lnTo>
                  <a:lnTo>
                    <a:pt x="75" y="463"/>
                  </a:lnTo>
                  <a:lnTo>
                    <a:pt x="69" y="469"/>
                  </a:lnTo>
                  <a:lnTo>
                    <a:pt x="69" y="486"/>
                  </a:lnTo>
                  <a:lnTo>
                    <a:pt x="0" y="104"/>
                  </a:lnTo>
                  <a:close/>
                </a:path>
              </a:pathLst>
            </a:custGeom>
            <a:solidFill>
              <a:srgbClr val="0033CC"/>
            </a:solidFill>
            <a:ln w="0">
              <a:solidFill>
                <a:srgbClr val="000000"/>
              </a:solidFill>
              <a:prstDash val="solid"/>
              <a:round/>
              <a:headEnd/>
              <a:tailEnd/>
            </a:ln>
          </p:spPr>
          <p:txBody>
            <a:bodyPr/>
            <a:lstStyle/>
            <a:p>
              <a:pPr algn="ctr">
                <a:defRPr/>
              </a:pPr>
              <a:endParaRPr lang="en-US" dirty="0"/>
            </a:p>
          </p:txBody>
        </p:sp>
        <p:sp>
          <p:nvSpPr>
            <p:cNvPr id="3170" name="Freeform 100"/>
            <p:cNvSpPr>
              <a:spLocks/>
            </p:cNvSpPr>
            <p:nvPr/>
          </p:nvSpPr>
          <p:spPr bwMode="auto">
            <a:xfrm>
              <a:off x="2901950" y="3821113"/>
              <a:ext cx="2136775" cy="1966912"/>
            </a:xfrm>
            <a:custGeom>
              <a:avLst/>
              <a:gdLst>
                <a:gd name="T0" fmla="*/ 888969 w 1447"/>
                <a:gd name="T1" fmla="*/ 8748 h 1349"/>
                <a:gd name="T2" fmla="*/ 1179878 w 1447"/>
                <a:gd name="T3" fmla="*/ 371803 h 1349"/>
                <a:gd name="T4" fmla="*/ 1213842 w 1447"/>
                <a:gd name="T5" fmla="*/ 405338 h 1349"/>
                <a:gd name="T6" fmla="*/ 1256666 w 1447"/>
                <a:gd name="T7" fmla="*/ 414087 h 1349"/>
                <a:gd name="T8" fmla="*/ 1272909 w 1447"/>
                <a:gd name="T9" fmla="*/ 447622 h 1349"/>
                <a:gd name="T10" fmla="*/ 1367418 w 1447"/>
                <a:gd name="T11" fmla="*/ 465119 h 1349"/>
                <a:gd name="T12" fmla="*/ 1419102 w 1447"/>
                <a:gd name="T13" fmla="*/ 465119 h 1349"/>
                <a:gd name="T14" fmla="*/ 1444206 w 1447"/>
                <a:gd name="T15" fmla="*/ 489905 h 1349"/>
                <a:gd name="T16" fmla="*/ 1529854 w 1447"/>
                <a:gd name="T17" fmla="*/ 498654 h 1349"/>
                <a:gd name="T18" fmla="*/ 1563818 w 1447"/>
                <a:gd name="T19" fmla="*/ 523441 h 1349"/>
                <a:gd name="T20" fmla="*/ 1606642 w 1447"/>
                <a:gd name="T21" fmla="*/ 507402 h 1349"/>
                <a:gd name="T22" fmla="*/ 1649466 w 1447"/>
                <a:gd name="T23" fmla="*/ 481157 h 1349"/>
                <a:gd name="T24" fmla="*/ 1692291 w 1447"/>
                <a:gd name="T25" fmla="*/ 523441 h 1349"/>
                <a:gd name="T26" fmla="*/ 1777939 w 1447"/>
                <a:gd name="T27" fmla="*/ 489905 h 1349"/>
                <a:gd name="T28" fmla="*/ 1863587 w 1447"/>
                <a:gd name="T29" fmla="*/ 481157 h 1349"/>
                <a:gd name="T30" fmla="*/ 2008303 w 1447"/>
                <a:gd name="T31" fmla="*/ 532189 h 1349"/>
                <a:gd name="T32" fmla="*/ 2059987 w 1447"/>
                <a:gd name="T33" fmla="*/ 532189 h 1349"/>
                <a:gd name="T34" fmla="*/ 2120531 w 1447"/>
                <a:gd name="T35" fmla="*/ 928779 h 1349"/>
                <a:gd name="T36" fmla="*/ 2136775 w 1447"/>
                <a:gd name="T37" fmla="*/ 995849 h 1349"/>
                <a:gd name="T38" fmla="*/ 2120531 w 1447"/>
                <a:gd name="T39" fmla="*/ 1071668 h 1349"/>
                <a:gd name="T40" fmla="*/ 2127915 w 1447"/>
                <a:gd name="T41" fmla="*/ 1147487 h 1349"/>
                <a:gd name="T42" fmla="*/ 2127915 w 1447"/>
                <a:gd name="T43" fmla="*/ 1207267 h 1349"/>
                <a:gd name="T44" fmla="*/ 1992059 w 1447"/>
                <a:gd name="T45" fmla="*/ 1274337 h 1349"/>
                <a:gd name="T46" fmla="*/ 1983199 w 1447"/>
                <a:gd name="T47" fmla="*/ 1267047 h 1349"/>
                <a:gd name="T48" fmla="*/ 1949235 w 1447"/>
                <a:gd name="T49" fmla="*/ 1224764 h 1349"/>
                <a:gd name="T50" fmla="*/ 1888691 w 1447"/>
                <a:gd name="T51" fmla="*/ 1267047 h 1349"/>
                <a:gd name="T52" fmla="*/ 1915271 w 1447"/>
                <a:gd name="T53" fmla="*/ 1307872 h 1349"/>
                <a:gd name="T54" fmla="*/ 1845867 w 1447"/>
                <a:gd name="T55" fmla="*/ 1418684 h 1349"/>
                <a:gd name="T56" fmla="*/ 1769079 w 1447"/>
                <a:gd name="T57" fmla="*/ 1443471 h 1349"/>
                <a:gd name="T58" fmla="*/ 1701151 w 1447"/>
                <a:gd name="T59" fmla="*/ 1434723 h 1349"/>
                <a:gd name="T60" fmla="*/ 1683430 w 1447"/>
                <a:gd name="T61" fmla="*/ 1418684 h 1349"/>
                <a:gd name="T62" fmla="*/ 1615502 w 1447"/>
                <a:gd name="T63" fmla="*/ 1418684 h 1349"/>
                <a:gd name="T64" fmla="*/ 1658327 w 1447"/>
                <a:gd name="T65" fmla="*/ 1452220 h 1349"/>
                <a:gd name="T66" fmla="*/ 1624363 w 1447"/>
                <a:gd name="T67" fmla="*/ 1510542 h 1349"/>
                <a:gd name="T68" fmla="*/ 1597782 w 1447"/>
                <a:gd name="T69" fmla="*/ 1503252 h 1349"/>
                <a:gd name="T70" fmla="*/ 1581539 w 1447"/>
                <a:gd name="T71" fmla="*/ 1561574 h 1349"/>
                <a:gd name="T72" fmla="*/ 1556435 w 1447"/>
                <a:gd name="T73" fmla="*/ 1536787 h 1349"/>
                <a:gd name="T74" fmla="*/ 1520994 w 1447"/>
                <a:gd name="T75" fmla="*/ 1579070 h 1349"/>
                <a:gd name="T76" fmla="*/ 1495890 w 1447"/>
                <a:gd name="T77" fmla="*/ 1612606 h 1349"/>
                <a:gd name="T78" fmla="*/ 1504750 w 1447"/>
                <a:gd name="T79" fmla="*/ 1621354 h 1349"/>
                <a:gd name="T80" fmla="*/ 1504750 w 1447"/>
                <a:gd name="T81" fmla="*/ 1679676 h 1349"/>
                <a:gd name="T82" fmla="*/ 1478170 w 1447"/>
                <a:gd name="T83" fmla="*/ 1704463 h 1349"/>
                <a:gd name="T84" fmla="*/ 1538714 w 1447"/>
                <a:gd name="T85" fmla="*/ 1915880 h 1349"/>
                <a:gd name="T86" fmla="*/ 1556435 w 1447"/>
                <a:gd name="T87" fmla="*/ 1958164 h 1349"/>
                <a:gd name="T88" fmla="*/ 1453066 w 1447"/>
                <a:gd name="T89" fmla="*/ 1924629 h 1349"/>
                <a:gd name="T90" fmla="*/ 1333454 w 1447"/>
                <a:gd name="T91" fmla="*/ 1882345 h 1349"/>
                <a:gd name="T92" fmla="*/ 1256666 w 1447"/>
                <a:gd name="T93" fmla="*/ 1831313 h 1349"/>
                <a:gd name="T94" fmla="*/ 1188738 w 1447"/>
                <a:gd name="T95" fmla="*/ 1688424 h 1349"/>
                <a:gd name="T96" fmla="*/ 1094230 w 1447"/>
                <a:gd name="T97" fmla="*/ 1528039 h 1349"/>
                <a:gd name="T98" fmla="*/ 999721 w 1447"/>
                <a:gd name="T99" fmla="*/ 1385149 h 1349"/>
                <a:gd name="T100" fmla="*/ 940654 w 1447"/>
                <a:gd name="T101" fmla="*/ 1267047 h 1349"/>
                <a:gd name="T102" fmla="*/ 871249 w 1447"/>
                <a:gd name="T103" fmla="*/ 1232054 h 1349"/>
                <a:gd name="T104" fmla="*/ 708813 w 1447"/>
                <a:gd name="T105" fmla="*/ 1207267 h 1349"/>
                <a:gd name="T106" fmla="*/ 649745 w 1447"/>
                <a:gd name="T107" fmla="*/ 1274337 h 1349"/>
                <a:gd name="T108" fmla="*/ 589201 w 1447"/>
                <a:gd name="T109" fmla="*/ 1350156 h 1349"/>
                <a:gd name="T110" fmla="*/ 512413 w 1447"/>
                <a:gd name="T111" fmla="*/ 1316621 h 1349"/>
                <a:gd name="T112" fmla="*/ 376557 w 1447"/>
                <a:gd name="T113" fmla="*/ 1291834 h 1349"/>
                <a:gd name="T114" fmla="*/ 221504 w 1447"/>
                <a:gd name="T115" fmla="*/ 1156235 h 1349"/>
                <a:gd name="T116" fmla="*/ 162436 w 1447"/>
                <a:gd name="T117" fmla="*/ 1038133 h 1349"/>
                <a:gd name="T118" fmla="*/ 85648 w 1447"/>
                <a:gd name="T119" fmla="*/ 937527 h 1349"/>
                <a:gd name="T120" fmla="*/ 8860 w 1447"/>
                <a:gd name="T121" fmla="*/ 835464 h 1349"/>
                <a:gd name="T122" fmla="*/ 674849 w 1447"/>
                <a:gd name="T123" fmla="*/ 759645 h 13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47"/>
                <a:gd name="T187" fmla="*/ 0 h 1349"/>
                <a:gd name="T188" fmla="*/ 1447 w 1447"/>
                <a:gd name="T189" fmla="*/ 1349 h 13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47" h="1349">
                  <a:moveTo>
                    <a:pt x="457" y="521"/>
                  </a:moveTo>
                  <a:lnTo>
                    <a:pt x="486" y="0"/>
                  </a:lnTo>
                  <a:lnTo>
                    <a:pt x="602" y="6"/>
                  </a:lnTo>
                  <a:lnTo>
                    <a:pt x="787" y="6"/>
                  </a:lnTo>
                  <a:lnTo>
                    <a:pt x="787" y="255"/>
                  </a:lnTo>
                  <a:lnTo>
                    <a:pt x="799" y="255"/>
                  </a:lnTo>
                  <a:lnTo>
                    <a:pt x="810" y="261"/>
                  </a:lnTo>
                  <a:lnTo>
                    <a:pt x="816" y="272"/>
                  </a:lnTo>
                  <a:lnTo>
                    <a:pt x="822" y="278"/>
                  </a:lnTo>
                  <a:lnTo>
                    <a:pt x="828" y="267"/>
                  </a:lnTo>
                  <a:lnTo>
                    <a:pt x="839" y="267"/>
                  </a:lnTo>
                  <a:lnTo>
                    <a:pt x="851" y="284"/>
                  </a:lnTo>
                  <a:lnTo>
                    <a:pt x="857" y="290"/>
                  </a:lnTo>
                  <a:lnTo>
                    <a:pt x="862" y="301"/>
                  </a:lnTo>
                  <a:lnTo>
                    <a:pt x="862" y="307"/>
                  </a:lnTo>
                  <a:lnTo>
                    <a:pt x="920" y="307"/>
                  </a:lnTo>
                  <a:lnTo>
                    <a:pt x="926" y="313"/>
                  </a:lnTo>
                  <a:lnTo>
                    <a:pt x="926" y="319"/>
                  </a:lnTo>
                  <a:lnTo>
                    <a:pt x="932" y="324"/>
                  </a:lnTo>
                  <a:lnTo>
                    <a:pt x="944" y="324"/>
                  </a:lnTo>
                  <a:lnTo>
                    <a:pt x="961" y="319"/>
                  </a:lnTo>
                  <a:lnTo>
                    <a:pt x="967" y="319"/>
                  </a:lnTo>
                  <a:lnTo>
                    <a:pt x="972" y="324"/>
                  </a:lnTo>
                  <a:lnTo>
                    <a:pt x="978" y="336"/>
                  </a:lnTo>
                  <a:lnTo>
                    <a:pt x="1013" y="336"/>
                  </a:lnTo>
                  <a:lnTo>
                    <a:pt x="1025" y="348"/>
                  </a:lnTo>
                  <a:lnTo>
                    <a:pt x="1036" y="342"/>
                  </a:lnTo>
                  <a:lnTo>
                    <a:pt x="1048" y="353"/>
                  </a:lnTo>
                  <a:lnTo>
                    <a:pt x="1048" y="359"/>
                  </a:lnTo>
                  <a:lnTo>
                    <a:pt x="1059" y="359"/>
                  </a:lnTo>
                  <a:lnTo>
                    <a:pt x="1071" y="348"/>
                  </a:lnTo>
                  <a:lnTo>
                    <a:pt x="1077" y="336"/>
                  </a:lnTo>
                  <a:lnTo>
                    <a:pt x="1088" y="348"/>
                  </a:lnTo>
                  <a:lnTo>
                    <a:pt x="1100" y="336"/>
                  </a:lnTo>
                  <a:lnTo>
                    <a:pt x="1111" y="330"/>
                  </a:lnTo>
                  <a:lnTo>
                    <a:pt x="1117" y="330"/>
                  </a:lnTo>
                  <a:lnTo>
                    <a:pt x="1129" y="336"/>
                  </a:lnTo>
                  <a:lnTo>
                    <a:pt x="1140" y="353"/>
                  </a:lnTo>
                  <a:lnTo>
                    <a:pt x="1146" y="359"/>
                  </a:lnTo>
                  <a:lnTo>
                    <a:pt x="1175" y="359"/>
                  </a:lnTo>
                  <a:lnTo>
                    <a:pt x="1187" y="348"/>
                  </a:lnTo>
                  <a:lnTo>
                    <a:pt x="1204" y="336"/>
                  </a:lnTo>
                  <a:lnTo>
                    <a:pt x="1227" y="324"/>
                  </a:lnTo>
                  <a:lnTo>
                    <a:pt x="1250" y="330"/>
                  </a:lnTo>
                  <a:lnTo>
                    <a:pt x="1262" y="330"/>
                  </a:lnTo>
                  <a:lnTo>
                    <a:pt x="1285" y="336"/>
                  </a:lnTo>
                  <a:lnTo>
                    <a:pt x="1337" y="353"/>
                  </a:lnTo>
                  <a:lnTo>
                    <a:pt x="1360" y="365"/>
                  </a:lnTo>
                  <a:lnTo>
                    <a:pt x="1372" y="365"/>
                  </a:lnTo>
                  <a:lnTo>
                    <a:pt x="1383" y="371"/>
                  </a:lnTo>
                  <a:lnTo>
                    <a:pt x="1395" y="365"/>
                  </a:lnTo>
                  <a:lnTo>
                    <a:pt x="1407" y="614"/>
                  </a:lnTo>
                  <a:lnTo>
                    <a:pt x="1418" y="625"/>
                  </a:lnTo>
                  <a:lnTo>
                    <a:pt x="1436" y="637"/>
                  </a:lnTo>
                  <a:lnTo>
                    <a:pt x="1447" y="660"/>
                  </a:lnTo>
                  <a:lnTo>
                    <a:pt x="1436" y="672"/>
                  </a:lnTo>
                  <a:lnTo>
                    <a:pt x="1447" y="683"/>
                  </a:lnTo>
                  <a:lnTo>
                    <a:pt x="1447" y="701"/>
                  </a:lnTo>
                  <a:lnTo>
                    <a:pt x="1441" y="724"/>
                  </a:lnTo>
                  <a:lnTo>
                    <a:pt x="1436" y="735"/>
                  </a:lnTo>
                  <a:lnTo>
                    <a:pt x="1436" y="759"/>
                  </a:lnTo>
                  <a:lnTo>
                    <a:pt x="1441" y="770"/>
                  </a:lnTo>
                  <a:lnTo>
                    <a:pt x="1441" y="787"/>
                  </a:lnTo>
                  <a:lnTo>
                    <a:pt x="1436" y="799"/>
                  </a:lnTo>
                  <a:lnTo>
                    <a:pt x="1436" y="816"/>
                  </a:lnTo>
                  <a:lnTo>
                    <a:pt x="1441" y="828"/>
                  </a:lnTo>
                  <a:lnTo>
                    <a:pt x="1436" y="845"/>
                  </a:lnTo>
                  <a:lnTo>
                    <a:pt x="1407" y="845"/>
                  </a:lnTo>
                  <a:lnTo>
                    <a:pt x="1349" y="874"/>
                  </a:lnTo>
                  <a:lnTo>
                    <a:pt x="1331" y="886"/>
                  </a:lnTo>
                  <a:lnTo>
                    <a:pt x="1326" y="874"/>
                  </a:lnTo>
                  <a:lnTo>
                    <a:pt x="1343" y="869"/>
                  </a:lnTo>
                  <a:lnTo>
                    <a:pt x="1343" y="857"/>
                  </a:lnTo>
                  <a:lnTo>
                    <a:pt x="1320" y="857"/>
                  </a:lnTo>
                  <a:lnTo>
                    <a:pt x="1320" y="840"/>
                  </a:lnTo>
                  <a:lnTo>
                    <a:pt x="1285" y="840"/>
                  </a:lnTo>
                  <a:lnTo>
                    <a:pt x="1274" y="851"/>
                  </a:lnTo>
                  <a:lnTo>
                    <a:pt x="1279" y="869"/>
                  </a:lnTo>
                  <a:lnTo>
                    <a:pt x="1297" y="880"/>
                  </a:lnTo>
                  <a:lnTo>
                    <a:pt x="1302" y="886"/>
                  </a:lnTo>
                  <a:lnTo>
                    <a:pt x="1297" y="897"/>
                  </a:lnTo>
                  <a:lnTo>
                    <a:pt x="1279" y="921"/>
                  </a:lnTo>
                  <a:lnTo>
                    <a:pt x="1268" y="955"/>
                  </a:lnTo>
                  <a:lnTo>
                    <a:pt x="1250" y="973"/>
                  </a:lnTo>
                  <a:lnTo>
                    <a:pt x="1216" y="996"/>
                  </a:lnTo>
                  <a:lnTo>
                    <a:pt x="1175" y="1019"/>
                  </a:lnTo>
                  <a:lnTo>
                    <a:pt x="1198" y="990"/>
                  </a:lnTo>
                  <a:lnTo>
                    <a:pt x="1198" y="978"/>
                  </a:lnTo>
                  <a:lnTo>
                    <a:pt x="1164" y="984"/>
                  </a:lnTo>
                  <a:lnTo>
                    <a:pt x="1152" y="984"/>
                  </a:lnTo>
                  <a:lnTo>
                    <a:pt x="1146" y="978"/>
                  </a:lnTo>
                  <a:lnTo>
                    <a:pt x="1152" y="967"/>
                  </a:lnTo>
                  <a:lnTo>
                    <a:pt x="1140" y="973"/>
                  </a:lnTo>
                  <a:lnTo>
                    <a:pt x="1117" y="978"/>
                  </a:lnTo>
                  <a:lnTo>
                    <a:pt x="1106" y="967"/>
                  </a:lnTo>
                  <a:lnTo>
                    <a:pt x="1094" y="973"/>
                  </a:lnTo>
                  <a:lnTo>
                    <a:pt x="1094" y="978"/>
                  </a:lnTo>
                  <a:lnTo>
                    <a:pt x="1111" y="996"/>
                  </a:lnTo>
                  <a:lnTo>
                    <a:pt x="1123" y="996"/>
                  </a:lnTo>
                  <a:lnTo>
                    <a:pt x="1123" y="1007"/>
                  </a:lnTo>
                  <a:lnTo>
                    <a:pt x="1106" y="1031"/>
                  </a:lnTo>
                  <a:lnTo>
                    <a:pt x="1100" y="1036"/>
                  </a:lnTo>
                  <a:lnTo>
                    <a:pt x="1088" y="1031"/>
                  </a:lnTo>
                  <a:lnTo>
                    <a:pt x="1088" y="1025"/>
                  </a:lnTo>
                  <a:lnTo>
                    <a:pt x="1082" y="1031"/>
                  </a:lnTo>
                  <a:lnTo>
                    <a:pt x="1082" y="1048"/>
                  </a:lnTo>
                  <a:lnTo>
                    <a:pt x="1088" y="1048"/>
                  </a:lnTo>
                  <a:lnTo>
                    <a:pt x="1071" y="1071"/>
                  </a:lnTo>
                  <a:lnTo>
                    <a:pt x="1059" y="1077"/>
                  </a:lnTo>
                  <a:lnTo>
                    <a:pt x="1059" y="1048"/>
                  </a:lnTo>
                  <a:lnTo>
                    <a:pt x="1054" y="1054"/>
                  </a:lnTo>
                  <a:lnTo>
                    <a:pt x="1054" y="1065"/>
                  </a:lnTo>
                  <a:lnTo>
                    <a:pt x="1025" y="1071"/>
                  </a:lnTo>
                  <a:lnTo>
                    <a:pt x="1030" y="1083"/>
                  </a:lnTo>
                  <a:lnTo>
                    <a:pt x="1054" y="1077"/>
                  </a:lnTo>
                  <a:lnTo>
                    <a:pt x="1048" y="1100"/>
                  </a:lnTo>
                  <a:lnTo>
                    <a:pt x="1013" y="1106"/>
                  </a:lnTo>
                  <a:lnTo>
                    <a:pt x="1001" y="1106"/>
                  </a:lnTo>
                  <a:lnTo>
                    <a:pt x="1007" y="1112"/>
                  </a:lnTo>
                  <a:lnTo>
                    <a:pt x="1019" y="1112"/>
                  </a:lnTo>
                  <a:lnTo>
                    <a:pt x="1030" y="1123"/>
                  </a:lnTo>
                  <a:lnTo>
                    <a:pt x="1030" y="1146"/>
                  </a:lnTo>
                  <a:lnTo>
                    <a:pt x="1019" y="1152"/>
                  </a:lnTo>
                  <a:lnTo>
                    <a:pt x="996" y="1152"/>
                  </a:lnTo>
                  <a:lnTo>
                    <a:pt x="996" y="1164"/>
                  </a:lnTo>
                  <a:lnTo>
                    <a:pt x="1001" y="1169"/>
                  </a:lnTo>
                  <a:lnTo>
                    <a:pt x="1007" y="1193"/>
                  </a:lnTo>
                  <a:lnTo>
                    <a:pt x="1013" y="1245"/>
                  </a:lnTo>
                  <a:lnTo>
                    <a:pt x="1042" y="1314"/>
                  </a:lnTo>
                  <a:lnTo>
                    <a:pt x="1030" y="1314"/>
                  </a:lnTo>
                  <a:lnTo>
                    <a:pt x="1042" y="1326"/>
                  </a:lnTo>
                  <a:lnTo>
                    <a:pt x="1054" y="1343"/>
                  </a:lnTo>
                  <a:lnTo>
                    <a:pt x="1054" y="1349"/>
                  </a:lnTo>
                  <a:lnTo>
                    <a:pt x="1019" y="1337"/>
                  </a:lnTo>
                  <a:lnTo>
                    <a:pt x="984" y="1320"/>
                  </a:lnTo>
                  <a:lnTo>
                    <a:pt x="938" y="1308"/>
                  </a:lnTo>
                  <a:lnTo>
                    <a:pt x="926" y="1308"/>
                  </a:lnTo>
                  <a:lnTo>
                    <a:pt x="903" y="1291"/>
                  </a:lnTo>
                  <a:lnTo>
                    <a:pt x="891" y="1279"/>
                  </a:lnTo>
                  <a:lnTo>
                    <a:pt x="874" y="1274"/>
                  </a:lnTo>
                  <a:lnTo>
                    <a:pt x="851" y="1256"/>
                  </a:lnTo>
                  <a:lnTo>
                    <a:pt x="828" y="1233"/>
                  </a:lnTo>
                  <a:lnTo>
                    <a:pt x="816" y="1204"/>
                  </a:lnTo>
                  <a:lnTo>
                    <a:pt x="805" y="1158"/>
                  </a:lnTo>
                  <a:lnTo>
                    <a:pt x="770" y="1123"/>
                  </a:lnTo>
                  <a:lnTo>
                    <a:pt x="753" y="1088"/>
                  </a:lnTo>
                  <a:lnTo>
                    <a:pt x="741" y="1048"/>
                  </a:lnTo>
                  <a:lnTo>
                    <a:pt x="724" y="1025"/>
                  </a:lnTo>
                  <a:lnTo>
                    <a:pt x="700" y="990"/>
                  </a:lnTo>
                  <a:lnTo>
                    <a:pt x="677" y="950"/>
                  </a:lnTo>
                  <a:lnTo>
                    <a:pt x="677" y="915"/>
                  </a:lnTo>
                  <a:lnTo>
                    <a:pt x="660" y="897"/>
                  </a:lnTo>
                  <a:lnTo>
                    <a:pt x="637" y="869"/>
                  </a:lnTo>
                  <a:lnTo>
                    <a:pt x="619" y="863"/>
                  </a:lnTo>
                  <a:lnTo>
                    <a:pt x="596" y="857"/>
                  </a:lnTo>
                  <a:lnTo>
                    <a:pt x="590" y="845"/>
                  </a:lnTo>
                  <a:lnTo>
                    <a:pt x="561" y="834"/>
                  </a:lnTo>
                  <a:lnTo>
                    <a:pt x="509" y="834"/>
                  </a:lnTo>
                  <a:lnTo>
                    <a:pt x="480" y="828"/>
                  </a:lnTo>
                  <a:lnTo>
                    <a:pt x="463" y="828"/>
                  </a:lnTo>
                  <a:lnTo>
                    <a:pt x="451" y="834"/>
                  </a:lnTo>
                  <a:lnTo>
                    <a:pt x="440" y="874"/>
                  </a:lnTo>
                  <a:lnTo>
                    <a:pt x="434" y="880"/>
                  </a:lnTo>
                  <a:lnTo>
                    <a:pt x="417" y="915"/>
                  </a:lnTo>
                  <a:lnTo>
                    <a:pt x="399" y="926"/>
                  </a:lnTo>
                  <a:lnTo>
                    <a:pt x="394" y="932"/>
                  </a:lnTo>
                  <a:lnTo>
                    <a:pt x="365" y="915"/>
                  </a:lnTo>
                  <a:lnTo>
                    <a:pt x="347" y="903"/>
                  </a:lnTo>
                  <a:lnTo>
                    <a:pt x="336" y="903"/>
                  </a:lnTo>
                  <a:lnTo>
                    <a:pt x="301" y="892"/>
                  </a:lnTo>
                  <a:lnTo>
                    <a:pt x="255" y="886"/>
                  </a:lnTo>
                  <a:lnTo>
                    <a:pt x="185" y="851"/>
                  </a:lnTo>
                  <a:lnTo>
                    <a:pt x="168" y="828"/>
                  </a:lnTo>
                  <a:lnTo>
                    <a:pt x="150" y="793"/>
                  </a:lnTo>
                  <a:lnTo>
                    <a:pt x="133" y="770"/>
                  </a:lnTo>
                  <a:lnTo>
                    <a:pt x="122" y="753"/>
                  </a:lnTo>
                  <a:lnTo>
                    <a:pt x="110" y="712"/>
                  </a:lnTo>
                  <a:lnTo>
                    <a:pt x="93" y="683"/>
                  </a:lnTo>
                  <a:lnTo>
                    <a:pt x="75" y="672"/>
                  </a:lnTo>
                  <a:lnTo>
                    <a:pt x="58" y="643"/>
                  </a:lnTo>
                  <a:lnTo>
                    <a:pt x="35" y="620"/>
                  </a:lnTo>
                  <a:lnTo>
                    <a:pt x="29" y="602"/>
                  </a:lnTo>
                  <a:lnTo>
                    <a:pt x="6" y="573"/>
                  </a:lnTo>
                  <a:lnTo>
                    <a:pt x="0" y="556"/>
                  </a:lnTo>
                  <a:lnTo>
                    <a:pt x="0" y="521"/>
                  </a:lnTo>
                  <a:lnTo>
                    <a:pt x="457" y="521"/>
                  </a:lnTo>
                  <a:close/>
                </a:path>
              </a:pathLst>
            </a:custGeom>
            <a:solidFill>
              <a:schemeClr val="accent6">
                <a:lumMod val="40000"/>
                <a:lumOff val="60000"/>
              </a:schemeClr>
            </a:solidFill>
            <a:ln w="0">
              <a:solidFill>
                <a:srgbClr val="000000"/>
              </a:solidFill>
              <a:prstDash val="solid"/>
              <a:round/>
              <a:headEnd/>
              <a:tailEnd/>
            </a:ln>
          </p:spPr>
          <p:txBody>
            <a:bodyPr/>
            <a:lstStyle/>
            <a:p>
              <a:endParaRPr lang="en-US"/>
            </a:p>
          </p:txBody>
        </p:sp>
        <p:sp>
          <p:nvSpPr>
            <p:cNvPr id="3171" name="Text Box 114"/>
            <p:cNvSpPr txBox="1">
              <a:spLocks noChangeArrowheads="1"/>
            </p:cNvSpPr>
            <p:nvPr/>
          </p:nvSpPr>
          <p:spPr bwMode="auto">
            <a:xfrm>
              <a:off x="6994525" y="1458913"/>
              <a:ext cx="184150" cy="517525"/>
            </a:xfrm>
            <a:prstGeom prst="rect">
              <a:avLst/>
            </a:prstGeom>
            <a:noFill/>
            <a:ln w="9525">
              <a:noFill/>
              <a:miter lim="800000"/>
              <a:headEnd/>
              <a:tailEnd/>
            </a:ln>
          </p:spPr>
          <p:txBody>
            <a:bodyPr wrap="none">
              <a:spAutoFit/>
            </a:bodyPr>
            <a:lstStyle/>
            <a:p>
              <a:pPr algn="ctr"/>
              <a:endParaRPr lang="en-US" sz="1400"/>
            </a:p>
            <a:p>
              <a:pPr algn="ctr"/>
              <a:endParaRPr lang="en-US" sz="1400"/>
            </a:p>
          </p:txBody>
        </p:sp>
        <p:sp>
          <p:nvSpPr>
            <p:cNvPr id="3172" name="Rectangle 117"/>
            <p:cNvSpPr>
              <a:spLocks noChangeArrowheads="1"/>
            </p:cNvSpPr>
            <p:nvPr/>
          </p:nvSpPr>
          <p:spPr bwMode="auto">
            <a:xfrm>
              <a:off x="7315200" y="2971800"/>
              <a:ext cx="76200" cy="76200"/>
            </a:xfrm>
            <a:prstGeom prst="rect">
              <a:avLst/>
            </a:prstGeom>
            <a:solidFill>
              <a:srgbClr val="FF0000"/>
            </a:solidFill>
            <a:ln w="9525">
              <a:solidFill>
                <a:schemeClr val="tx1"/>
              </a:solidFill>
              <a:miter lim="800000"/>
              <a:headEnd/>
              <a:tailEnd/>
            </a:ln>
          </p:spPr>
          <p:txBody>
            <a:bodyPr wrap="none" anchor="ctr"/>
            <a:lstStyle/>
            <a:p>
              <a:pPr algn="ctr"/>
              <a:endParaRPr lang="en-US"/>
            </a:p>
          </p:txBody>
        </p:sp>
      </p:grpSp>
      <p:sp>
        <p:nvSpPr>
          <p:cNvPr id="3077" name="Text Box 4" descr="E:\vo_ug_non_std_trk\house_profile copy.tif"/>
          <p:cNvSpPr txBox="1">
            <a:spLocks noChangeArrowheads="1"/>
          </p:cNvSpPr>
          <p:nvPr/>
        </p:nvSpPr>
        <p:spPr bwMode="auto">
          <a:xfrm>
            <a:off x="1730375" y="1022350"/>
            <a:ext cx="5721350" cy="519113"/>
          </a:xfrm>
          <a:prstGeom prst="rect">
            <a:avLst/>
          </a:prstGeom>
          <a:noFill/>
          <a:ln w="9525">
            <a:noFill/>
            <a:miter lim="800000"/>
            <a:headEnd/>
            <a:tailEnd/>
          </a:ln>
        </p:spPr>
        <p:txBody>
          <a:bodyPr>
            <a:spAutoFit/>
          </a:bodyPr>
          <a:lstStyle/>
          <a:p>
            <a:pPr algn="ctr">
              <a:spcBef>
                <a:spcPct val="50000"/>
              </a:spcBef>
            </a:pPr>
            <a:r>
              <a:rPr lang="en-US" sz="2800" b="1" dirty="0" err="1" smtClean="0">
                <a:solidFill>
                  <a:schemeClr val="tx1"/>
                </a:solidFill>
                <a:latin typeface="Calibri" pitchFamily="34" charset="0"/>
              </a:rPr>
              <a:t>Virtis</a:t>
            </a:r>
            <a:r>
              <a:rPr lang="en-US" sz="2800" b="1" dirty="0" smtClean="0">
                <a:solidFill>
                  <a:schemeClr val="tx1"/>
                </a:solidFill>
                <a:latin typeface="Calibri" pitchFamily="34" charset="0"/>
              </a:rPr>
              <a:t>/</a:t>
            </a:r>
            <a:r>
              <a:rPr lang="en-US" sz="2800" b="1" dirty="0" err="1" smtClean="0">
                <a:solidFill>
                  <a:schemeClr val="tx1"/>
                </a:solidFill>
                <a:latin typeface="Calibri" pitchFamily="34" charset="0"/>
              </a:rPr>
              <a:t>Opis</a:t>
            </a:r>
            <a:r>
              <a:rPr lang="en-US" sz="2800" b="1" dirty="0" smtClean="0">
                <a:solidFill>
                  <a:schemeClr val="tx1"/>
                </a:solidFill>
                <a:latin typeface="Calibri" pitchFamily="34" charset="0"/>
              </a:rPr>
              <a:t> </a:t>
            </a:r>
            <a:r>
              <a:rPr lang="en-US" sz="2800" b="1" dirty="0">
                <a:solidFill>
                  <a:schemeClr val="tx1"/>
                </a:solidFill>
                <a:latin typeface="Calibri" pitchFamily="34" charset="0"/>
              </a:rPr>
              <a:t>Licensees </a:t>
            </a:r>
            <a:r>
              <a:rPr lang="en-US" sz="2400" b="1" dirty="0" smtClean="0">
                <a:solidFill>
                  <a:schemeClr val="tx1"/>
                </a:solidFill>
                <a:latin typeface="Calibri" pitchFamily="34" charset="0"/>
              </a:rPr>
              <a:t>2010-2011</a:t>
            </a:r>
            <a:endParaRPr lang="en-US" sz="2400" b="1" dirty="0">
              <a:solidFill>
                <a:schemeClr val="tx1"/>
              </a:solidFill>
              <a:latin typeface="Calibri" pitchFamily="34" charset="0"/>
            </a:endParaRPr>
          </a:p>
        </p:txBody>
      </p:sp>
      <p:sp>
        <p:nvSpPr>
          <p:cNvPr id="3078" name="TextBox 136"/>
          <p:cNvSpPr txBox="1">
            <a:spLocks noChangeArrowheads="1"/>
          </p:cNvSpPr>
          <p:nvPr/>
        </p:nvSpPr>
        <p:spPr bwMode="auto">
          <a:xfrm>
            <a:off x="0" y="1880317"/>
            <a:ext cx="1918951" cy="2031325"/>
          </a:xfrm>
          <a:prstGeom prst="rect">
            <a:avLst/>
          </a:prstGeom>
          <a:noFill/>
          <a:ln w="9525">
            <a:noFill/>
            <a:miter lim="800000"/>
            <a:headEnd/>
            <a:tailEnd/>
          </a:ln>
        </p:spPr>
        <p:txBody>
          <a:bodyPr wrap="square">
            <a:spAutoFit/>
          </a:bodyPr>
          <a:lstStyle/>
          <a:p>
            <a:pPr algn="ctr"/>
            <a:endParaRPr lang="en-US" sz="1400" u="sng" dirty="0" smtClean="0"/>
          </a:p>
          <a:p>
            <a:pPr algn="ctr"/>
            <a:endParaRPr lang="en-US" sz="1400" u="sng" dirty="0" smtClean="0"/>
          </a:p>
          <a:p>
            <a:pPr algn="ctr"/>
            <a:endParaRPr lang="en-US" sz="1400" u="sng" dirty="0" smtClean="0"/>
          </a:p>
          <a:p>
            <a:pPr algn="ctr"/>
            <a:r>
              <a:rPr lang="en-US" sz="1400" u="sng" dirty="0" smtClean="0"/>
              <a:t>Local </a:t>
            </a:r>
            <a:r>
              <a:rPr lang="en-US" sz="1400" u="sng" dirty="0"/>
              <a:t>Agencies</a:t>
            </a:r>
          </a:p>
          <a:p>
            <a:pPr algn="ctr"/>
            <a:endParaRPr lang="en-US" sz="1400" dirty="0"/>
          </a:p>
          <a:p>
            <a:pPr algn="ctr"/>
            <a:r>
              <a:rPr lang="en-US" sz="1400" dirty="0"/>
              <a:t>City of Phoenix</a:t>
            </a:r>
          </a:p>
          <a:p>
            <a:pPr algn="ctr"/>
            <a:r>
              <a:rPr lang="en-US" sz="1400" dirty="0" smtClean="0"/>
              <a:t>LA </a:t>
            </a:r>
            <a:r>
              <a:rPr lang="en-US" sz="1400" dirty="0"/>
              <a:t>County</a:t>
            </a:r>
          </a:p>
          <a:p>
            <a:pPr algn="ctr"/>
            <a:r>
              <a:rPr lang="en-US" sz="1400" dirty="0" smtClean="0"/>
              <a:t>Santa </a:t>
            </a:r>
            <a:r>
              <a:rPr lang="en-US" sz="1400" dirty="0"/>
              <a:t>Clara </a:t>
            </a:r>
            <a:r>
              <a:rPr lang="en-US" sz="1400" dirty="0" smtClean="0"/>
              <a:t>County</a:t>
            </a:r>
            <a:endParaRPr lang="en-US" sz="1400" dirty="0"/>
          </a:p>
        </p:txBody>
      </p:sp>
      <p:sp>
        <p:nvSpPr>
          <p:cNvPr id="3079" name="TextBox 100"/>
          <p:cNvSpPr txBox="1">
            <a:spLocks noChangeArrowheads="1"/>
          </p:cNvSpPr>
          <p:nvPr/>
        </p:nvSpPr>
        <p:spPr bwMode="auto">
          <a:xfrm>
            <a:off x="7131050" y="3631842"/>
            <a:ext cx="2012950" cy="2246769"/>
          </a:xfrm>
          <a:prstGeom prst="rect">
            <a:avLst/>
          </a:prstGeom>
          <a:noFill/>
          <a:ln w="9525">
            <a:noFill/>
            <a:miter lim="800000"/>
            <a:headEnd/>
            <a:tailEnd/>
          </a:ln>
        </p:spPr>
        <p:txBody>
          <a:bodyPr wrap="square">
            <a:spAutoFit/>
          </a:bodyPr>
          <a:lstStyle/>
          <a:p>
            <a:pPr algn="ctr"/>
            <a:r>
              <a:rPr lang="en-US" sz="1400" dirty="0" smtClean="0"/>
              <a:t>Associate </a:t>
            </a:r>
            <a:r>
              <a:rPr lang="en-US" sz="1400" u="sng" dirty="0" smtClean="0"/>
              <a:t>Members</a:t>
            </a:r>
            <a:endParaRPr lang="en-US" sz="1400" u="sng" dirty="0"/>
          </a:p>
          <a:p>
            <a:pPr algn="ctr"/>
            <a:endParaRPr lang="en-US" sz="1400" u="sng" dirty="0"/>
          </a:p>
          <a:p>
            <a:pPr algn="ctr"/>
            <a:r>
              <a:rPr lang="en-US" sz="1400" dirty="0" smtClean="0"/>
              <a:t>Manitoba</a:t>
            </a:r>
          </a:p>
          <a:p>
            <a:pPr algn="ctr"/>
            <a:endParaRPr lang="en-US" sz="1400" dirty="0" smtClean="0"/>
          </a:p>
          <a:p>
            <a:pPr algn="ctr"/>
            <a:r>
              <a:rPr lang="en-US" sz="1400" dirty="0" smtClean="0"/>
              <a:t>NY State Thruway Auth.</a:t>
            </a:r>
          </a:p>
          <a:p>
            <a:pPr algn="ctr"/>
            <a:endParaRPr lang="en-US" sz="1400" dirty="0"/>
          </a:p>
          <a:p>
            <a:pPr algn="ctr"/>
            <a:endParaRPr lang="en-US" sz="1400" dirty="0"/>
          </a:p>
          <a:p>
            <a:pPr algn="ctr"/>
            <a:endParaRPr lang="en-US" sz="1400" dirty="0"/>
          </a:p>
        </p:txBody>
      </p:sp>
      <p:sp>
        <p:nvSpPr>
          <p:cNvPr id="101" name="TextBox 100"/>
          <p:cNvSpPr txBox="1">
            <a:spLocks noChangeArrowheads="1"/>
          </p:cNvSpPr>
          <p:nvPr/>
        </p:nvSpPr>
        <p:spPr bwMode="auto">
          <a:xfrm>
            <a:off x="0" y="4906851"/>
            <a:ext cx="2012950" cy="954107"/>
          </a:xfrm>
          <a:prstGeom prst="rect">
            <a:avLst/>
          </a:prstGeom>
          <a:noFill/>
          <a:ln w="9525">
            <a:noFill/>
            <a:miter lim="800000"/>
            <a:headEnd/>
            <a:tailEnd/>
          </a:ln>
        </p:spPr>
        <p:txBody>
          <a:bodyPr>
            <a:spAutoFit/>
          </a:bodyPr>
          <a:lstStyle/>
          <a:p>
            <a:pPr algn="ctr"/>
            <a:r>
              <a:rPr lang="en-US" sz="1400" dirty="0" smtClean="0"/>
              <a:t>International </a:t>
            </a:r>
            <a:r>
              <a:rPr lang="en-US" sz="1400" u="sng" dirty="0" smtClean="0"/>
              <a:t>Licenses</a:t>
            </a:r>
            <a:endParaRPr lang="en-US" sz="1400" u="sng" dirty="0"/>
          </a:p>
          <a:p>
            <a:pPr algn="ctr"/>
            <a:endParaRPr lang="en-US" sz="1400" dirty="0" smtClean="0"/>
          </a:p>
          <a:p>
            <a:pPr algn="ctr"/>
            <a:endParaRPr lang="en-US" sz="1400" dirty="0"/>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gn="ctr"/>
            <a:r>
              <a:rPr lang="en-US" b="1" dirty="0"/>
              <a:t>Why use AASHTOWare?</a:t>
            </a:r>
          </a:p>
        </p:txBody>
      </p:sp>
      <p:sp>
        <p:nvSpPr>
          <p:cNvPr id="82947" name="Rectangle 3"/>
          <p:cNvSpPr>
            <a:spLocks noGrp="1" noChangeArrowheads="1"/>
          </p:cNvSpPr>
          <p:nvPr>
            <p:ph idx="1"/>
          </p:nvPr>
        </p:nvSpPr>
        <p:spPr>
          <a:xfrm>
            <a:off x="772732" y="1295400"/>
            <a:ext cx="7482626" cy="5010150"/>
          </a:xfrm>
        </p:spPr>
        <p:txBody>
          <a:bodyPr/>
          <a:lstStyle/>
          <a:p>
            <a:pPr>
              <a:lnSpc>
                <a:spcPct val="90000"/>
              </a:lnSpc>
            </a:pPr>
            <a:r>
              <a:rPr lang="en-US" sz="2400" dirty="0" smtClean="0">
                <a:solidFill>
                  <a:schemeClr val="tx1"/>
                </a:solidFill>
              </a:rPr>
              <a:t>Incorporates “</a:t>
            </a:r>
            <a:r>
              <a:rPr lang="en-US" sz="2400" dirty="0">
                <a:solidFill>
                  <a:schemeClr val="tx1"/>
                </a:solidFill>
              </a:rPr>
              <a:t>best practices</a:t>
            </a:r>
            <a:r>
              <a:rPr lang="en-US" sz="2400" dirty="0" smtClean="0">
                <a:solidFill>
                  <a:schemeClr val="tx1"/>
                </a:solidFill>
              </a:rPr>
              <a:t>”</a:t>
            </a:r>
            <a:endParaRPr lang="en-US" sz="2400" dirty="0">
              <a:solidFill>
                <a:schemeClr val="tx1"/>
              </a:solidFill>
            </a:endParaRPr>
          </a:p>
          <a:p>
            <a:pPr>
              <a:lnSpc>
                <a:spcPct val="90000"/>
              </a:lnSpc>
              <a:spcBef>
                <a:spcPts val="2400"/>
              </a:spcBef>
            </a:pPr>
            <a:r>
              <a:rPr lang="en-US" sz="2400" dirty="0" smtClean="0">
                <a:solidFill>
                  <a:schemeClr val="tx1"/>
                </a:solidFill>
              </a:rPr>
              <a:t>Users share </a:t>
            </a:r>
            <a:r>
              <a:rPr lang="en-US" sz="2400" dirty="0">
                <a:solidFill>
                  <a:schemeClr val="tx1"/>
                </a:solidFill>
              </a:rPr>
              <a:t>solutions and costs</a:t>
            </a:r>
          </a:p>
          <a:p>
            <a:pPr>
              <a:lnSpc>
                <a:spcPct val="90000"/>
              </a:lnSpc>
              <a:spcBef>
                <a:spcPts val="2400"/>
              </a:spcBef>
            </a:pPr>
            <a:r>
              <a:rPr lang="en-US" sz="2400" dirty="0" smtClean="0">
                <a:solidFill>
                  <a:schemeClr val="tx1"/>
                </a:solidFill>
              </a:rPr>
              <a:t>License </a:t>
            </a:r>
            <a:r>
              <a:rPr lang="en-US" sz="2400" dirty="0">
                <a:solidFill>
                  <a:schemeClr val="tx1"/>
                </a:solidFill>
              </a:rPr>
              <a:t>fees </a:t>
            </a:r>
            <a:r>
              <a:rPr lang="en-US" sz="2400" dirty="0" smtClean="0">
                <a:solidFill>
                  <a:schemeClr val="tx1"/>
                </a:solidFill>
              </a:rPr>
              <a:t>cover overall expenses ensure software </a:t>
            </a:r>
            <a:r>
              <a:rPr lang="en-US" sz="2400" dirty="0">
                <a:solidFill>
                  <a:schemeClr val="tx1"/>
                </a:solidFill>
              </a:rPr>
              <a:t>products </a:t>
            </a:r>
            <a:r>
              <a:rPr lang="en-US" sz="2400" dirty="0" smtClean="0">
                <a:solidFill>
                  <a:schemeClr val="tx1"/>
                </a:solidFill>
              </a:rPr>
              <a:t>are kept current </a:t>
            </a:r>
            <a:r>
              <a:rPr lang="en-US" sz="2400" dirty="0">
                <a:solidFill>
                  <a:schemeClr val="tx1"/>
                </a:solidFill>
              </a:rPr>
              <a:t>with technology and functional </a:t>
            </a:r>
            <a:r>
              <a:rPr lang="en-US" sz="2400" dirty="0" smtClean="0">
                <a:solidFill>
                  <a:schemeClr val="tx1"/>
                </a:solidFill>
              </a:rPr>
              <a:t>requirements</a:t>
            </a:r>
            <a:endParaRPr lang="en-US" sz="2400" dirty="0" smtClean="0"/>
          </a:p>
          <a:p>
            <a:pPr>
              <a:lnSpc>
                <a:spcPct val="90000"/>
              </a:lnSpc>
              <a:spcBef>
                <a:spcPts val="2400"/>
              </a:spcBef>
            </a:pPr>
            <a:r>
              <a:rPr lang="en-US" sz="2400" dirty="0" smtClean="0"/>
              <a:t>Each product “self-supporting”</a:t>
            </a:r>
            <a:endParaRPr lang="en-US" sz="2400" dirty="0" smtClean="0">
              <a:solidFill>
                <a:schemeClr val="tx1"/>
              </a:solidFill>
            </a:endParaRPr>
          </a:p>
          <a:p>
            <a:pPr>
              <a:lnSpc>
                <a:spcPct val="80000"/>
              </a:lnSpc>
              <a:spcBef>
                <a:spcPts val="2400"/>
              </a:spcBef>
            </a:pPr>
            <a:r>
              <a:rPr lang="en-US" sz="2400" dirty="0" smtClean="0"/>
              <a:t>Non-profit operation</a:t>
            </a:r>
          </a:p>
          <a:p>
            <a:pPr>
              <a:lnSpc>
                <a:spcPct val="80000"/>
              </a:lnSpc>
              <a:spcBef>
                <a:spcPts val="2400"/>
              </a:spcBef>
            </a:pPr>
            <a:r>
              <a:rPr lang="en-US" sz="2400" dirty="0" smtClean="0"/>
              <a:t>Management and oversight by agency (DOT) personnel</a:t>
            </a:r>
          </a:p>
          <a:p>
            <a:pPr>
              <a:lnSpc>
                <a:spcPct val="80000"/>
              </a:lnSpc>
              <a:spcBef>
                <a:spcPts val="2400"/>
              </a:spcBef>
            </a:pPr>
            <a:r>
              <a:rPr lang="en-US" sz="2400" dirty="0" smtClean="0"/>
              <a:t>AASHTO staff project management/assistance</a:t>
            </a:r>
          </a:p>
          <a:p>
            <a:pPr>
              <a:lnSpc>
                <a:spcPct val="90000"/>
              </a:lnSpc>
            </a:pPr>
            <a:endParaRPr lang="en-US" sz="2400"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Virtis</a:t>
            </a:r>
            <a:r>
              <a:rPr lang="en-US" dirty="0" smtClean="0"/>
              <a:t>/</a:t>
            </a:r>
            <a:r>
              <a:rPr lang="en-US" dirty="0" err="1" smtClean="0"/>
              <a:t>Opis</a:t>
            </a:r>
            <a:r>
              <a:rPr lang="en-US" dirty="0" smtClean="0"/>
              <a:t> Revenues</a:t>
            </a:r>
            <a:endParaRPr lang="en-US" dirty="0"/>
          </a:p>
        </p:txBody>
      </p:sp>
      <p:graphicFrame>
        <p:nvGraphicFramePr>
          <p:cNvPr id="6" name="Chart 5"/>
          <p:cNvGraphicFramePr/>
          <p:nvPr/>
        </p:nvGraphicFramePr>
        <p:xfrm>
          <a:off x="928254" y="1039525"/>
          <a:ext cx="7218217" cy="525043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How the Dollars Were Spent</a:t>
            </a:r>
            <a:endParaRPr lang="en-US" dirty="0"/>
          </a:p>
        </p:txBody>
      </p:sp>
      <p:graphicFrame>
        <p:nvGraphicFramePr>
          <p:cNvPr id="4" name="Chart 3"/>
          <p:cNvGraphicFramePr/>
          <p:nvPr/>
        </p:nvGraphicFramePr>
        <p:xfrm>
          <a:off x="1080655" y="942110"/>
          <a:ext cx="7315200" cy="523701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28600"/>
            <a:ext cx="8648700" cy="685800"/>
          </a:xfrm>
        </p:spPr>
        <p:txBody>
          <a:bodyPr/>
          <a:lstStyle/>
          <a:p>
            <a:r>
              <a:rPr lang="en-US" dirty="0" smtClean="0"/>
              <a:t>Administrative Topics</a:t>
            </a:r>
            <a:endParaRPr lang="en-US" dirty="0"/>
          </a:p>
        </p:txBody>
      </p:sp>
      <p:sp>
        <p:nvSpPr>
          <p:cNvPr id="3" name="Content Placeholder 2"/>
          <p:cNvSpPr>
            <a:spLocks noGrp="1"/>
          </p:cNvSpPr>
          <p:nvPr>
            <p:ph idx="1"/>
          </p:nvPr>
        </p:nvSpPr>
        <p:spPr>
          <a:xfrm>
            <a:off x="709863" y="967085"/>
            <a:ext cx="8205537" cy="5350588"/>
          </a:xfrm>
        </p:spPr>
        <p:txBody>
          <a:bodyPr/>
          <a:lstStyle/>
          <a:p>
            <a:pPr>
              <a:spcBef>
                <a:spcPts val="1200"/>
              </a:spcBef>
            </a:pPr>
            <a:r>
              <a:rPr lang="en-US" sz="2400" dirty="0" smtClean="0"/>
              <a:t>AASHTO Administration &amp; Overhead</a:t>
            </a:r>
          </a:p>
          <a:p>
            <a:pPr lvl="1"/>
            <a:r>
              <a:rPr lang="en-US" sz="1700" dirty="0" smtClean="0"/>
              <a:t>Staff salaries, benefits, and overhead</a:t>
            </a:r>
          </a:p>
          <a:p>
            <a:pPr lvl="1"/>
            <a:r>
              <a:rPr lang="en-US" sz="1700" dirty="0" smtClean="0"/>
              <a:t>Contracted Project Manager</a:t>
            </a:r>
          </a:p>
          <a:p>
            <a:pPr lvl="1"/>
            <a:r>
              <a:rPr lang="en-US" sz="1700" dirty="0" smtClean="0"/>
              <a:t>Proportional share of SCOJD, T&amp;AA and indirect costs</a:t>
            </a:r>
          </a:p>
          <a:p>
            <a:pPr lvl="1"/>
            <a:r>
              <a:rPr lang="en-US" sz="1700" dirty="0" smtClean="0"/>
              <a:t>Legal Services</a:t>
            </a:r>
          </a:p>
          <a:p>
            <a:pPr>
              <a:spcBef>
                <a:spcPts val="1200"/>
              </a:spcBef>
            </a:pPr>
            <a:r>
              <a:rPr lang="en-US" sz="2400" dirty="0" smtClean="0"/>
              <a:t>Technical and Applications Architecture Task Force</a:t>
            </a:r>
          </a:p>
          <a:p>
            <a:pPr lvl="1"/>
            <a:r>
              <a:rPr lang="en-US" sz="1700" dirty="0" smtClean="0"/>
              <a:t>Technical resource for SCOJD and product task forces</a:t>
            </a:r>
          </a:p>
          <a:p>
            <a:pPr lvl="1"/>
            <a:r>
              <a:rPr lang="en-US" sz="1700" dirty="0" smtClean="0"/>
              <a:t>Develop and maintain software standards and perform QA Reviews</a:t>
            </a:r>
          </a:p>
          <a:p>
            <a:pPr>
              <a:spcBef>
                <a:spcPts val="1200"/>
              </a:spcBef>
            </a:pPr>
            <a:r>
              <a:rPr lang="en-US" sz="2400" dirty="0" smtClean="0"/>
              <a:t>Capitalization (5% of Revenues)</a:t>
            </a:r>
          </a:p>
          <a:p>
            <a:pPr lvl="1"/>
            <a:r>
              <a:rPr lang="en-US" sz="1700" dirty="0" smtClean="0"/>
              <a:t>Governed and controlled by AASHTO Executive Committee</a:t>
            </a:r>
          </a:p>
          <a:p>
            <a:pPr lvl="1"/>
            <a:r>
              <a:rPr lang="en-US" sz="1700" dirty="0" smtClean="0"/>
              <a:t>Covers risks associate with software development</a:t>
            </a:r>
          </a:p>
          <a:p>
            <a:pPr lvl="1"/>
            <a:r>
              <a:rPr lang="en-US" sz="1700" dirty="0" smtClean="0"/>
              <a:t>Seed money for new projects</a:t>
            </a:r>
          </a:p>
          <a:p>
            <a:pPr lvl="1"/>
            <a:r>
              <a:rPr lang="en-US" sz="1700" dirty="0" smtClean="0"/>
              <a:t>Legal expenses associated with patenting and  third-party testing</a:t>
            </a:r>
          </a:p>
          <a:p>
            <a:pPr lvl="1"/>
            <a:r>
              <a:rPr lang="en-US" sz="1700" dirty="0" smtClean="0"/>
              <a:t>National Transportation Marketing Campaign</a:t>
            </a:r>
            <a:endParaRPr lang="en-US" sz="1700"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8700" cy="1028700"/>
          </a:xfrm>
        </p:spPr>
        <p:txBody>
          <a:bodyPr/>
          <a:lstStyle/>
          <a:p>
            <a:r>
              <a:rPr lang="en-US" dirty="0" smtClean="0"/>
              <a:t>AASHTO Administrative</a:t>
            </a:r>
            <a:br>
              <a:rPr lang="en-US" dirty="0" smtClean="0"/>
            </a:br>
            <a:r>
              <a:rPr lang="en-US" dirty="0" smtClean="0"/>
              <a:t>Expenses Breakdown</a:t>
            </a:r>
            <a:endParaRPr lang="en-US" dirty="0"/>
          </a:p>
        </p:txBody>
      </p:sp>
      <p:graphicFrame>
        <p:nvGraphicFramePr>
          <p:cNvPr id="3" name="Chart 2"/>
          <p:cNvGraphicFramePr/>
          <p:nvPr/>
        </p:nvGraphicFramePr>
        <p:xfrm>
          <a:off x="484910" y="1440872"/>
          <a:ext cx="8173316" cy="490450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is AASHTOWare Managed?</a:t>
            </a:r>
            <a:endParaRPr lang="en-US" dirty="0"/>
          </a:p>
        </p:txBody>
      </p:sp>
      <p:graphicFrame>
        <p:nvGraphicFramePr>
          <p:cNvPr id="7" name="Object 6"/>
          <p:cNvGraphicFramePr>
            <a:graphicFrameLocks noChangeAspect="1"/>
          </p:cNvGraphicFramePr>
          <p:nvPr/>
        </p:nvGraphicFramePr>
        <p:xfrm>
          <a:off x="1819275" y="1131455"/>
          <a:ext cx="6493452" cy="4606980"/>
        </p:xfrm>
        <a:graphic>
          <a:graphicData uri="http://schemas.openxmlformats.org/presentationml/2006/ole">
            <p:oleObj spid="_x0000_s45062" name="Visio" r:id="rId4" imgW="6723075" imgH="4621713" progId="">
              <p:embed/>
            </p:oleObj>
          </a:graphicData>
        </a:graphic>
      </p:graphicFrame>
      <p:pic>
        <p:nvPicPr>
          <p:cNvPr id="45064" name="Picture 8"/>
          <p:cNvPicPr>
            <a:picLocks noChangeAspect="1" noChangeArrowheads="1"/>
          </p:cNvPicPr>
          <p:nvPr/>
        </p:nvPicPr>
        <p:blipFill>
          <a:blip r:embed="rId5" cstate="print"/>
          <a:srcRect/>
          <a:stretch>
            <a:fillRect/>
          </a:stretch>
        </p:blipFill>
        <p:spPr bwMode="auto">
          <a:xfrm>
            <a:off x="314325" y="2038350"/>
            <a:ext cx="1352550" cy="35956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 y="380999"/>
            <a:ext cx="8648700" cy="921327"/>
          </a:xfrm>
        </p:spPr>
        <p:txBody>
          <a:bodyPr/>
          <a:lstStyle/>
          <a:p>
            <a:r>
              <a:rPr lang="en-US" dirty="0" err="1" smtClean="0"/>
              <a:t>Virtis</a:t>
            </a:r>
            <a:r>
              <a:rPr lang="en-US" dirty="0" smtClean="0"/>
              <a:t>/</a:t>
            </a:r>
            <a:r>
              <a:rPr lang="en-US" dirty="0" err="1" smtClean="0"/>
              <a:t>Opis</a:t>
            </a:r>
            <a:r>
              <a:rPr lang="en-US" dirty="0" smtClean="0"/>
              <a:t> Customer Satisfaction Survey FY 2012</a:t>
            </a:r>
            <a:endParaRPr lang="en-US" dirty="0"/>
          </a:p>
        </p:txBody>
      </p:sp>
      <p:sp>
        <p:nvSpPr>
          <p:cNvPr id="4" name="Content Placeholder 3"/>
          <p:cNvSpPr>
            <a:spLocks noGrp="1"/>
          </p:cNvSpPr>
          <p:nvPr>
            <p:ph idx="1"/>
          </p:nvPr>
        </p:nvSpPr>
        <p:spPr>
          <a:xfrm>
            <a:off x="1070264" y="1870364"/>
            <a:ext cx="6951519" cy="4003963"/>
          </a:xfrm>
        </p:spPr>
        <p:txBody>
          <a:bodyPr/>
          <a:lstStyle/>
          <a:p>
            <a:r>
              <a:rPr lang="en-US" sz="2400" dirty="0" smtClean="0"/>
              <a:t>ONE PAGE - Significantly shorter than FY11 Survey</a:t>
            </a:r>
          </a:p>
          <a:p>
            <a:r>
              <a:rPr lang="en-US" sz="2400" dirty="0" smtClean="0"/>
              <a:t>Ten </a:t>
            </a:r>
            <a:r>
              <a:rPr lang="en-US" sz="2400" dirty="0" smtClean="0"/>
              <a:t>main questions </a:t>
            </a:r>
            <a:r>
              <a:rPr lang="en-US" sz="2400" dirty="0" smtClean="0"/>
              <a:t>(1-10 scale) in Four Areas:</a:t>
            </a:r>
          </a:p>
          <a:p>
            <a:pPr lvl="2"/>
            <a:r>
              <a:rPr lang="en-US" dirty="0" smtClean="0"/>
              <a:t>Software features/operation (3)</a:t>
            </a:r>
          </a:p>
          <a:p>
            <a:pPr lvl="2"/>
            <a:r>
              <a:rPr lang="en-US" dirty="0" smtClean="0"/>
              <a:t>Contractor/Customer Service (5)</a:t>
            </a:r>
          </a:p>
          <a:p>
            <a:pPr lvl="2"/>
            <a:r>
              <a:rPr lang="en-US" dirty="0" smtClean="0"/>
              <a:t>Documentation (3)</a:t>
            </a:r>
          </a:p>
          <a:p>
            <a:pPr lvl="2"/>
            <a:r>
              <a:rPr lang="en-US" dirty="0" smtClean="0"/>
              <a:t>Agency related (2)</a:t>
            </a:r>
          </a:p>
          <a:p>
            <a:r>
              <a:rPr lang="en-US" sz="2400" dirty="0" smtClean="0"/>
              <a:t>Survey as a Software </a:t>
            </a:r>
            <a:r>
              <a:rPr lang="en-US" sz="2400" dirty="0" smtClean="0"/>
              <a:t>Program or Excel Version</a:t>
            </a:r>
          </a:p>
          <a:p>
            <a:r>
              <a:rPr lang="en-US" sz="2400" dirty="0" smtClean="0"/>
              <a:t>Lots of room for providing comments</a:t>
            </a:r>
          </a:p>
          <a:p>
            <a:r>
              <a:rPr lang="en-US" sz="2400" dirty="0" smtClean="0"/>
              <a:t>A gift of ATTACHE 8GB</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Default Design">
  <a:themeElements>
    <a:clrScheme name="">
      <a:dk1>
        <a:srgbClr val="000000"/>
      </a:dk1>
      <a:lt1>
        <a:srgbClr val="FFFFFF"/>
      </a:lt1>
      <a:dk2>
        <a:srgbClr val="0033CC"/>
      </a:dk2>
      <a:lt2>
        <a:srgbClr val="FFFF00"/>
      </a:lt2>
      <a:accent1>
        <a:srgbClr val="00CC99"/>
      </a:accent1>
      <a:accent2>
        <a:srgbClr val="3366FF"/>
      </a:accent2>
      <a:accent3>
        <a:srgbClr val="AAADE2"/>
      </a:accent3>
      <a:accent4>
        <a:srgbClr val="DADADA"/>
      </a:accent4>
      <a:accent5>
        <a:srgbClr val="AAE2CA"/>
      </a:accent5>
      <a:accent6>
        <a:srgbClr val="2D5CE7"/>
      </a:accent6>
      <a:hlink>
        <a:srgbClr val="CCCCFF"/>
      </a:hlink>
      <a:folHlink>
        <a:srgbClr val="B2B2B2"/>
      </a:folHlink>
    </a:clrScheme>
    <a:fontScheme name="Default Desig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rgbClr val="FFFF00"/>
            </a:solidFill>
            <a:effectLst/>
            <a:latin typeface="Arial Black" pitchFamily="3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rgbClr val="FFFF00"/>
            </a:solidFill>
            <a:effectLst/>
            <a:latin typeface="Arial Black"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3635</TotalTime>
  <Words>1337</Words>
  <Application>Microsoft Office PowerPoint</Application>
  <PresentationFormat>On-screen Show (4:3)</PresentationFormat>
  <Paragraphs>143</Paragraphs>
  <Slides>12</Slides>
  <Notes>9</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Arial</vt:lpstr>
      <vt:lpstr>Arial Black</vt:lpstr>
      <vt:lpstr>Calibri</vt:lpstr>
      <vt:lpstr>Wingdings</vt:lpstr>
      <vt:lpstr>Default Design</vt:lpstr>
      <vt:lpstr>Visio</vt:lpstr>
      <vt:lpstr>Virtis/Opis  1. Financial &amp; Administrative Overview  2. Customer Satisfaction Survey  </vt:lpstr>
      <vt:lpstr>Virtis/Opis Family</vt:lpstr>
      <vt:lpstr>Why use AASHTOWare?</vt:lpstr>
      <vt:lpstr>Virtis/Opis Revenues</vt:lpstr>
      <vt:lpstr>How the Dollars Were Spent</vt:lpstr>
      <vt:lpstr>Administrative Topics</vt:lpstr>
      <vt:lpstr>AASHTO Administrative Expenses Breakdown</vt:lpstr>
      <vt:lpstr>How is AASHTOWare Managed?</vt:lpstr>
      <vt:lpstr>Virtis/Opis Customer Satisfaction Survey FY 2012</vt:lpstr>
      <vt:lpstr>VO Customer Satisfaction Survey</vt:lpstr>
      <vt:lpstr>VO Customer Satisfaction Survey</vt:lpstr>
      <vt:lpstr>Questions?</vt:lpstr>
    </vt:vector>
  </TitlesOfParts>
  <Company>Montana Department of Transportation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Non-Standard Gage Axles</dc:title>
  <dc:creator>Paul Jensne</dc:creator>
  <cp:lastModifiedBy>amohseni</cp:lastModifiedBy>
  <cp:revision>265</cp:revision>
  <dcterms:created xsi:type="dcterms:W3CDTF">2003-08-18T16:48:14Z</dcterms:created>
  <dcterms:modified xsi:type="dcterms:W3CDTF">2011-08-02T01:59:42Z</dcterms:modified>
</cp:coreProperties>
</file>