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262" r:id="rId3"/>
    <p:sldId id="265" r:id="rId4"/>
    <p:sldId id="305" r:id="rId5"/>
    <p:sldId id="307" r:id="rId6"/>
    <p:sldId id="308" r:id="rId7"/>
    <p:sldId id="329" r:id="rId8"/>
    <p:sldId id="342" r:id="rId9"/>
    <p:sldId id="343" r:id="rId10"/>
    <p:sldId id="349" r:id="rId11"/>
    <p:sldId id="335" r:id="rId12"/>
    <p:sldId id="351" r:id="rId13"/>
    <p:sldId id="352" r:id="rId14"/>
    <p:sldId id="353" r:id="rId15"/>
    <p:sldId id="350" r:id="rId16"/>
    <p:sldId id="354" r:id="rId17"/>
    <p:sldId id="356" r:id="rId18"/>
    <p:sldId id="357" r:id="rId19"/>
    <p:sldId id="310" r:id="rId20"/>
    <p:sldId id="363" r:id="rId21"/>
    <p:sldId id="370" r:id="rId22"/>
    <p:sldId id="364" r:id="rId23"/>
    <p:sldId id="365" r:id="rId24"/>
    <p:sldId id="366" r:id="rId25"/>
    <p:sldId id="344" r:id="rId26"/>
    <p:sldId id="346" r:id="rId27"/>
    <p:sldId id="347" r:id="rId28"/>
    <p:sldId id="348" r:id="rId29"/>
    <p:sldId id="367" r:id="rId30"/>
    <p:sldId id="368" r:id="rId31"/>
    <p:sldId id="369" r:id="rId32"/>
    <p:sldId id="320" r:id="rId33"/>
    <p:sldId id="337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428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B8E2F-409E-430A-A41A-39DAEA0145D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01A11-68A6-496A-9D2A-6FCA08780050}">
      <dgm:prSet phldrT="[Text]" custT="1"/>
      <dgm:spPr/>
      <dgm:t>
        <a:bodyPr/>
        <a:lstStyle/>
        <a:p>
          <a:r>
            <a:rPr lang="en-US" sz="1900" dirty="0" err="1" smtClean="0">
              <a:solidFill>
                <a:schemeClr val="tx1"/>
              </a:solidFill>
            </a:rPr>
            <a:t>Opis</a:t>
          </a:r>
          <a:r>
            <a:rPr lang="en-US" sz="1900" dirty="0" smtClean="0">
              <a:solidFill>
                <a:schemeClr val="tx1"/>
              </a:solidFill>
            </a:rPr>
            <a:t> R/C Superstructure LRFD Analysis and Specification Checking</a:t>
          </a:r>
          <a:endParaRPr lang="en-US" sz="1900" dirty="0">
            <a:solidFill>
              <a:schemeClr val="tx1"/>
            </a:solidFill>
          </a:endParaRPr>
        </a:p>
      </dgm:t>
    </dgm:pt>
    <dgm:pt modelId="{3C6DEE7F-E3A7-457D-B5C8-8A69C2456CC4}" type="parTrans" cxnId="{E8393778-B920-4478-841C-80179D532ACB}">
      <dgm:prSet/>
      <dgm:spPr/>
      <dgm:t>
        <a:bodyPr/>
        <a:lstStyle/>
        <a:p>
          <a:endParaRPr lang="en-US"/>
        </a:p>
      </dgm:t>
    </dgm:pt>
    <dgm:pt modelId="{9EC4731D-F5A2-4FD0-ABA3-AECFD01470C9}" type="sibTrans" cxnId="{E8393778-B920-4478-841C-80179D532ACB}">
      <dgm:prSet/>
      <dgm:spPr/>
      <dgm:t>
        <a:bodyPr/>
        <a:lstStyle/>
        <a:p>
          <a:endParaRPr lang="en-US"/>
        </a:p>
      </dgm:t>
    </dgm:pt>
    <dgm:pt modelId="{11617442-D2F7-41DF-9F5A-2CFAD842FDB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Opis</a:t>
          </a:r>
          <a:r>
            <a:rPr lang="en-US" dirty="0" smtClean="0">
              <a:solidFill>
                <a:schemeClr val="tx1"/>
              </a:solidFill>
            </a:rPr>
            <a:t> Substructure LRFD Analysis and Specification Checking</a:t>
          </a:r>
          <a:endParaRPr lang="en-US" dirty="0">
            <a:solidFill>
              <a:schemeClr val="tx1"/>
            </a:solidFill>
          </a:endParaRPr>
        </a:p>
      </dgm:t>
    </dgm:pt>
    <dgm:pt modelId="{F215EF00-0BE4-4685-AB98-732974AC1D1D}" type="parTrans" cxnId="{6CA30445-69EF-4EF9-A780-C6913E940315}">
      <dgm:prSet/>
      <dgm:spPr/>
      <dgm:t>
        <a:bodyPr/>
        <a:lstStyle/>
        <a:p>
          <a:endParaRPr lang="en-US"/>
        </a:p>
      </dgm:t>
    </dgm:pt>
    <dgm:pt modelId="{34A0C480-10F6-4F34-99C8-9B6488B6B076}" type="sibTrans" cxnId="{6CA30445-69EF-4EF9-A780-C6913E940315}">
      <dgm:prSet/>
      <dgm:spPr/>
      <dgm:t>
        <a:bodyPr/>
        <a:lstStyle/>
        <a:p>
          <a:endParaRPr lang="en-US"/>
        </a:p>
      </dgm:t>
    </dgm:pt>
    <dgm:pt modelId="{24D66058-58ED-43D5-AC6C-92356EE7692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Truss Panel Point Maximum Forces and Concurrent Forces Reports</a:t>
          </a:r>
          <a:endParaRPr lang="en-US" dirty="0">
            <a:solidFill>
              <a:schemeClr val="tx1"/>
            </a:solidFill>
          </a:endParaRPr>
        </a:p>
      </dgm:t>
    </dgm:pt>
    <dgm:pt modelId="{2DB49505-B820-4202-923D-DDDA2FC6FFF1}" type="parTrans" cxnId="{2A13DF2A-9CF1-4206-9036-86A424FA7535}">
      <dgm:prSet/>
      <dgm:spPr/>
      <dgm:t>
        <a:bodyPr/>
        <a:lstStyle/>
        <a:p>
          <a:endParaRPr lang="en-US"/>
        </a:p>
      </dgm:t>
    </dgm:pt>
    <dgm:pt modelId="{B2B32329-768D-4740-87BB-6B8836A72BD5}" type="sibTrans" cxnId="{2A13DF2A-9CF1-4206-9036-86A424FA7535}">
      <dgm:prSet/>
      <dgm:spPr/>
      <dgm:t>
        <a:bodyPr/>
        <a:lstStyle/>
        <a:p>
          <a:endParaRPr lang="en-US"/>
        </a:p>
      </dgm:t>
    </dgm:pt>
    <dgm:pt modelId="{B8804312-E5FC-4CE1-9B47-171D3397B9A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First official release of the substructure module</a:t>
          </a:r>
          <a:endParaRPr lang="en-US" dirty="0">
            <a:solidFill>
              <a:schemeClr val="tx1"/>
            </a:solidFill>
          </a:endParaRPr>
        </a:p>
      </dgm:t>
    </dgm:pt>
    <dgm:pt modelId="{E247D792-3F70-49F3-9D8B-19FE50967243}" type="parTrans" cxnId="{BD598E1A-A260-48E1-B52D-8D98CA37C367}">
      <dgm:prSet/>
      <dgm:spPr/>
      <dgm:t>
        <a:bodyPr/>
        <a:lstStyle/>
        <a:p>
          <a:endParaRPr lang="en-US"/>
        </a:p>
      </dgm:t>
    </dgm:pt>
    <dgm:pt modelId="{9BD765E6-81D2-461E-B2C1-E459BEB9712D}" type="sibTrans" cxnId="{BD598E1A-A260-48E1-B52D-8D98CA37C367}">
      <dgm:prSet/>
      <dgm:spPr/>
      <dgm:t>
        <a:bodyPr/>
        <a:lstStyle/>
        <a:p>
          <a:endParaRPr lang="en-US"/>
        </a:p>
      </dgm:t>
    </dgm:pt>
    <dgm:pt modelId="{C268E347-8206-4083-8B81-A3A9A723C9E3}">
      <dgm:prSet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Provide access to load data required for gusset plate analysis</a:t>
          </a:r>
          <a:endParaRPr lang="en-US" dirty="0">
            <a:solidFill>
              <a:schemeClr val="tx1"/>
            </a:solidFill>
          </a:endParaRPr>
        </a:p>
      </dgm:t>
    </dgm:pt>
    <dgm:pt modelId="{C748B4C3-DFA5-48F2-96E8-99494E586D17}" type="parTrans" cxnId="{D6A02C0E-1918-4185-98DD-57F65A094878}">
      <dgm:prSet/>
      <dgm:spPr/>
      <dgm:t>
        <a:bodyPr/>
        <a:lstStyle/>
        <a:p>
          <a:endParaRPr lang="en-US"/>
        </a:p>
      </dgm:t>
    </dgm:pt>
    <dgm:pt modelId="{5637C822-39AE-43B6-8D2F-0FE59E5EF7EB}" type="sibTrans" cxnId="{D6A02C0E-1918-4185-98DD-57F65A094878}">
      <dgm:prSet/>
      <dgm:spPr/>
      <dgm:t>
        <a:bodyPr/>
        <a:lstStyle/>
        <a:p>
          <a:endParaRPr lang="en-US"/>
        </a:p>
      </dgm:t>
    </dgm:pt>
    <dgm:pt modelId="{9E7AE6EE-62D3-4FAA-A9C0-D09534E13105}">
      <dgm:prSet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First increment of the new AASHTO LRFD Engine</a:t>
          </a:r>
          <a:endParaRPr lang="en-US" sz="1500" dirty="0">
            <a:solidFill>
              <a:schemeClr val="tx1"/>
            </a:solidFill>
          </a:endParaRPr>
        </a:p>
      </dgm:t>
    </dgm:pt>
    <dgm:pt modelId="{019C8E7E-CBC0-4E52-80EE-CFE4E30F2608}" type="sibTrans" cxnId="{7F722568-4556-42EA-BE17-76D4E9408F95}">
      <dgm:prSet/>
      <dgm:spPr/>
      <dgm:t>
        <a:bodyPr/>
        <a:lstStyle/>
        <a:p>
          <a:endParaRPr lang="en-US"/>
        </a:p>
      </dgm:t>
    </dgm:pt>
    <dgm:pt modelId="{7D2A54D6-4A74-45E9-A257-1168CDC41030}" type="parTrans" cxnId="{7F722568-4556-42EA-BE17-76D4E9408F95}">
      <dgm:prSet/>
      <dgm:spPr/>
      <dgm:t>
        <a:bodyPr/>
        <a:lstStyle/>
        <a:p>
          <a:endParaRPr lang="en-US"/>
        </a:p>
      </dgm:t>
    </dgm:pt>
    <dgm:pt modelId="{5145B8EE-3D8F-4956-8278-69DC9FAFE933}" type="pres">
      <dgm:prSet presAssocID="{EADB8E2F-409E-430A-A41A-39DAEA0145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2E896-51B0-4EEB-A06C-18993C589575}" type="pres">
      <dgm:prSet presAssocID="{13701A11-68A6-496A-9D2A-6FCA08780050}" presName="composite" presStyleCnt="0"/>
      <dgm:spPr/>
    </dgm:pt>
    <dgm:pt modelId="{14C3BB9B-0CB6-431E-9DBD-77683368E72A}" type="pres">
      <dgm:prSet presAssocID="{13701A11-68A6-496A-9D2A-6FCA08780050}" presName="imgShp" presStyleLbl="fgImgPlace1" presStyleIdx="0" presStyleCnt="3" custScaleX="148666" custLinFactNeighborX="-5531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A90797-E6BA-4C19-AE95-1706EEECEEA5}" type="pres">
      <dgm:prSet presAssocID="{13701A11-68A6-496A-9D2A-6FCA08780050}" presName="txShp" presStyleLbl="node1" presStyleIdx="0" presStyleCnt="3" custScaleX="90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9096C-223A-4920-ABF5-BC1194B3C953}" type="pres">
      <dgm:prSet presAssocID="{9EC4731D-F5A2-4FD0-ABA3-AECFD01470C9}" presName="spacing" presStyleCnt="0"/>
      <dgm:spPr/>
    </dgm:pt>
    <dgm:pt modelId="{F1D8E518-D980-470F-901D-A4B27AA2BB14}" type="pres">
      <dgm:prSet presAssocID="{11617442-D2F7-41DF-9F5A-2CFAD842FDB7}" presName="composite" presStyleCnt="0"/>
      <dgm:spPr/>
    </dgm:pt>
    <dgm:pt modelId="{20C874E5-68A8-4387-8D86-AF4E1CD48FD9}" type="pres">
      <dgm:prSet presAssocID="{11617442-D2F7-41DF-9F5A-2CFAD842FDB7}" presName="imgShp" presStyleLbl="fgImgPlace1" presStyleIdx="1" presStyleCnt="3" custScaleX="148666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B6CD45-9AC5-4FD5-87BC-1A5D04D4B4C4}" type="pres">
      <dgm:prSet presAssocID="{11617442-D2F7-41DF-9F5A-2CFAD842FDB7}" presName="txShp" presStyleLbl="node1" presStyleIdx="1" presStyleCnt="3" custScaleX="90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3B9A8-A3A8-4418-A796-7E498AD675E4}" type="pres">
      <dgm:prSet presAssocID="{34A0C480-10F6-4F34-99C8-9B6488B6B076}" presName="spacing" presStyleCnt="0"/>
      <dgm:spPr/>
    </dgm:pt>
    <dgm:pt modelId="{24D97EFE-BAF2-460C-BC86-D62AF296905C}" type="pres">
      <dgm:prSet presAssocID="{24D66058-58ED-43D5-AC6C-92356EE76921}" presName="composite" presStyleCnt="0"/>
      <dgm:spPr/>
    </dgm:pt>
    <dgm:pt modelId="{985AE29D-6BF4-44FE-9691-138465071878}" type="pres">
      <dgm:prSet presAssocID="{24D66058-58ED-43D5-AC6C-92356EE76921}" presName="imgShp" presStyleLbl="fgImgPlace1" presStyleIdx="2" presStyleCnt="3" custScaleX="148666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AB70F7-9B3A-42BE-B053-7D7C7F18A963}" type="pres">
      <dgm:prSet presAssocID="{24D66058-58ED-43D5-AC6C-92356EE76921}" presName="txShp" presStyleLbl="node1" presStyleIdx="2" presStyleCnt="3" custScaleX="90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CAB0C-E275-48CC-8F92-764F77E9856F}" type="presOf" srcId="{EADB8E2F-409E-430A-A41A-39DAEA0145DE}" destId="{5145B8EE-3D8F-4956-8278-69DC9FAFE933}" srcOrd="0" destOrd="0" presId="urn:microsoft.com/office/officeart/2005/8/layout/vList3"/>
    <dgm:cxn modelId="{BD598E1A-A260-48E1-B52D-8D98CA37C367}" srcId="{11617442-D2F7-41DF-9F5A-2CFAD842FDB7}" destId="{B8804312-E5FC-4CE1-9B47-171D3397B9A5}" srcOrd="0" destOrd="0" parTransId="{E247D792-3F70-49F3-9D8B-19FE50967243}" sibTransId="{9BD765E6-81D2-461E-B2C1-E459BEB9712D}"/>
    <dgm:cxn modelId="{AAF7BF1F-EE4A-48BB-8D66-D98383F740F2}" type="presOf" srcId="{11617442-D2F7-41DF-9F5A-2CFAD842FDB7}" destId="{76B6CD45-9AC5-4FD5-87BC-1A5D04D4B4C4}" srcOrd="0" destOrd="0" presId="urn:microsoft.com/office/officeart/2005/8/layout/vList3"/>
    <dgm:cxn modelId="{2A13DF2A-9CF1-4206-9036-86A424FA7535}" srcId="{EADB8E2F-409E-430A-A41A-39DAEA0145DE}" destId="{24D66058-58ED-43D5-AC6C-92356EE76921}" srcOrd="2" destOrd="0" parTransId="{2DB49505-B820-4202-923D-DDDA2FC6FFF1}" sibTransId="{B2B32329-768D-4740-87BB-6B8836A72BD5}"/>
    <dgm:cxn modelId="{7F722568-4556-42EA-BE17-76D4E9408F95}" srcId="{13701A11-68A6-496A-9D2A-6FCA08780050}" destId="{9E7AE6EE-62D3-4FAA-A9C0-D09534E13105}" srcOrd="0" destOrd="0" parTransId="{7D2A54D6-4A74-45E9-A257-1168CDC41030}" sibTransId="{019C8E7E-CBC0-4E52-80EE-CFE4E30F2608}"/>
    <dgm:cxn modelId="{CE463770-B2C9-4119-8F86-BC9B6BAABD82}" type="presOf" srcId="{9E7AE6EE-62D3-4FAA-A9C0-D09534E13105}" destId="{B1A90797-E6BA-4C19-AE95-1706EEECEEA5}" srcOrd="0" destOrd="1" presId="urn:microsoft.com/office/officeart/2005/8/layout/vList3"/>
    <dgm:cxn modelId="{6CA30445-69EF-4EF9-A780-C6913E940315}" srcId="{EADB8E2F-409E-430A-A41A-39DAEA0145DE}" destId="{11617442-D2F7-41DF-9F5A-2CFAD842FDB7}" srcOrd="1" destOrd="0" parTransId="{F215EF00-0BE4-4685-AB98-732974AC1D1D}" sibTransId="{34A0C480-10F6-4F34-99C8-9B6488B6B076}"/>
    <dgm:cxn modelId="{5EFC042D-C164-4D93-B93E-1BFC65184BC1}" type="presOf" srcId="{B8804312-E5FC-4CE1-9B47-171D3397B9A5}" destId="{76B6CD45-9AC5-4FD5-87BC-1A5D04D4B4C4}" srcOrd="0" destOrd="1" presId="urn:microsoft.com/office/officeart/2005/8/layout/vList3"/>
    <dgm:cxn modelId="{75744256-D140-4C6E-9411-FEE019138BC2}" type="presOf" srcId="{C268E347-8206-4083-8B81-A3A9A723C9E3}" destId="{E2AB70F7-9B3A-42BE-B053-7D7C7F18A963}" srcOrd="0" destOrd="1" presId="urn:microsoft.com/office/officeart/2005/8/layout/vList3"/>
    <dgm:cxn modelId="{D6A02C0E-1918-4185-98DD-57F65A094878}" srcId="{24D66058-58ED-43D5-AC6C-92356EE76921}" destId="{C268E347-8206-4083-8B81-A3A9A723C9E3}" srcOrd="0" destOrd="0" parTransId="{C748B4C3-DFA5-48F2-96E8-99494E586D17}" sibTransId="{5637C822-39AE-43B6-8D2F-0FE59E5EF7EB}"/>
    <dgm:cxn modelId="{E8393778-B920-4478-841C-80179D532ACB}" srcId="{EADB8E2F-409E-430A-A41A-39DAEA0145DE}" destId="{13701A11-68A6-496A-9D2A-6FCA08780050}" srcOrd="0" destOrd="0" parTransId="{3C6DEE7F-E3A7-457D-B5C8-8A69C2456CC4}" sibTransId="{9EC4731D-F5A2-4FD0-ABA3-AECFD01470C9}"/>
    <dgm:cxn modelId="{F61D09F5-0CE5-44C8-B2A2-5B63F0D5C8FC}" type="presOf" srcId="{13701A11-68A6-496A-9D2A-6FCA08780050}" destId="{B1A90797-E6BA-4C19-AE95-1706EEECEEA5}" srcOrd="0" destOrd="0" presId="urn:microsoft.com/office/officeart/2005/8/layout/vList3"/>
    <dgm:cxn modelId="{FF03C835-2E03-4951-816E-241CBA04C53A}" type="presOf" srcId="{24D66058-58ED-43D5-AC6C-92356EE76921}" destId="{E2AB70F7-9B3A-42BE-B053-7D7C7F18A963}" srcOrd="0" destOrd="0" presId="urn:microsoft.com/office/officeart/2005/8/layout/vList3"/>
    <dgm:cxn modelId="{DACD4D79-3A72-4B5E-8F29-6B4F852DEBE9}" type="presParOf" srcId="{5145B8EE-3D8F-4956-8278-69DC9FAFE933}" destId="{1A32E896-51B0-4EEB-A06C-18993C589575}" srcOrd="0" destOrd="0" presId="urn:microsoft.com/office/officeart/2005/8/layout/vList3"/>
    <dgm:cxn modelId="{F0B1F7C8-8872-4832-963C-1498C8BA86F9}" type="presParOf" srcId="{1A32E896-51B0-4EEB-A06C-18993C589575}" destId="{14C3BB9B-0CB6-431E-9DBD-77683368E72A}" srcOrd="0" destOrd="0" presId="urn:microsoft.com/office/officeart/2005/8/layout/vList3"/>
    <dgm:cxn modelId="{C037BDD7-B0EF-4FC2-9BBC-0F0B9E6BEB7D}" type="presParOf" srcId="{1A32E896-51B0-4EEB-A06C-18993C589575}" destId="{B1A90797-E6BA-4C19-AE95-1706EEECEEA5}" srcOrd="1" destOrd="0" presId="urn:microsoft.com/office/officeart/2005/8/layout/vList3"/>
    <dgm:cxn modelId="{957FDD05-066F-4E11-91B8-EEC2E510B7C7}" type="presParOf" srcId="{5145B8EE-3D8F-4956-8278-69DC9FAFE933}" destId="{04C9096C-223A-4920-ABF5-BC1194B3C953}" srcOrd="1" destOrd="0" presId="urn:microsoft.com/office/officeart/2005/8/layout/vList3"/>
    <dgm:cxn modelId="{56C83414-BA36-49C9-935E-685BEE224AB1}" type="presParOf" srcId="{5145B8EE-3D8F-4956-8278-69DC9FAFE933}" destId="{F1D8E518-D980-470F-901D-A4B27AA2BB14}" srcOrd="2" destOrd="0" presId="urn:microsoft.com/office/officeart/2005/8/layout/vList3"/>
    <dgm:cxn modelId="{92BB85A5-1A0C-4C6B-A72C-53032E48BF17}" type="presParOf" srcId="{F1D8E518-D980-470F-901D-A4B27AA2BB14}" destId="{20C874E5-68A8-4387-8D86-AF4E1CD48FD9}" srcOrd="0" destOrd="0" presId="urn:microsoft.com/office/officeart/2005/8/layout/vList3"/>
    <dgm:cxn modelId="{2BB257EF-0A63-4353-8915-01FEE92A3882}" type="presParOf" srcId="{F1D8E518-D980-470F-901D-A4B27AA2BB14}" destId="{76B6CD45-9AC5-4FD5-87BC-1A5D04D4B4C4}" srcOrd="1" destOrd="0" presId="urn:microsoft.com/office/officeart/2005/8/layout/vList3"/>
    <dgm:cxn modelId="{BBFB384B-8943-489A-BB2A-3E6A9AD98373}" type="presParOf" srcId="{5145B8EE-3D8F-4956-8278-69DC9FAFE933}" destId="{0093B9A8-A3A8-4418-A796-7E498AD675E4}" srcOrd="3" destOrd="0" presId="urn:microsoft.com/office/officeart/2005/8/layout/vList3"/>
    <dgm:cxn modelId="{A9ACDA4D-A09B-4D29-8D5C-99465A9A0227}" type="presParOf" srcId="{5145B8EE-3D8F-4956-8278-69DC9FAFE933}" destId="{24D97EFE-BAF2-460C-BC86-D62AF296905C}" srcOrd="4" destOrd="0" presId="urn:microsoft.com/office/officeart/2005/8/layout/vList3"/>
    <dgm:cxn modelId="{31DC2DA1-90A6-4FD7-B969-59DBB322C693}" type="presParOf" srcId="{24D97EFE-BAF2-460C-BC86-D62AF296905C}" destId="{985AE29D-6BF4-44FE-9691-138465071878}" srcOrd="0" destOrd="0" presId="urn:microsoft.com/office/officeart/2005/8/layout/vList3"/>
    <dgm:cxn modelId="{43F85735-147A-40A4-AF7F-A8B7EF0DD1E0}" type="presParOf" srcId="{24D97EFE-BAF2-460C-BC86-D62AF296905C}" destId="{E2AB70F7-9B3A-42BE-B053-7D7C7F18A96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B8E2F-409E-430A-A41A-39DAEA0145D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01A11-68A6-496A-9D2A-6FCA0878005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rgbClr val="FF0000"/>
              </a:solidFill>
            </a:rPr>
            <a:t>P/S</a:t>
          </a:r>
          <a:r>
            <a:rPr lang="en-US" dirty="0" smtClean="0">
              <a:solidFill>
                <a:schemeClr val="tx1"/>
              </a:solidFill>
            </a:rPr>
            <a:t> Superstructure LRFD Analysis and Specification Checking</a:t>
          </a:r>
          <a:endParaRPr lang="en-US" dirty="0">
            <a:solidFill>
              <a:schemeClr val="tx1"/>
            </a:solidFill>
          </a:endParaRPr>
        </a:p>
      </dgm:t>
    </dgm:pt>
    <dgm:pt modelId="{3C6DEE7F-E3A7-457D-B5C8-8A69C2456CC4}" type="parTrans" cxnId="{E8393778-B920-4478-841C-80179D532ACB}">
      <dgm:prSet/>
      <dgm:spPr/>
      <dgm:t>
        <a:bodyPr/>
        <a:lstStyle/>
        <a:p>
          <a:endParaRPr lang="en-US"/>
        </a:p>
      </dgm:t>
    </dgm:pt>
    <dgm:pt modelId="{9EC4731D-F5A2-4FD0-ABA3-AECFD01470C9}" type="sibTrans" cxnId="{E8393778-B920-4478-841C-80179D532ACB}">
      <dgm:prSet/>
      <dgm:spPr/>
      <dgm:t>
        <a:bodyPr/>
        <a:lstStyle/>
        <a:p>
          <a:endParaRPr lang="en-US"/>
        </a:p>
      </dgm:t>
    </dgm:pt>
    <dgm:pt modelId="{11617442-D2F7-41DF-9F5A-2CFAD842FDB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Virtis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rgbClr val="FF0000"/>
              </a:solidFill>
            </a:rPr>
            <a:t>R/C</a:t>
          </a:r>
          <a:r>
            <a:rPr lang="en-US" dirty="0" smtClean="0">
              <a:solidFill>
                <a:schemeClr val="tx1"/>
              </a:solidFill>
            </a:rPr>
            <a:t> and </a:t>
          </a:r>
          <a:r>
            <a:rPr lang="en-US" b="1" dirty="0" smtClean="0">
              <a:solidFill>
                <a:srgbClr val="FF0000"/>
              </a:solidFill>
            </a:rPr>
            <a:t>P/S</a:t>
          </a:r>
          <a:r>
            <a:rPr lang="en-US" dirty="0" smtClean="0">
              <a:solidFill>
                <a:schemeClr val="tx1"/>
              </a:solidFill>
            </a:rPr>
            <a:t> Superstructures  LRFR Analysis</a:t>
          </a:r>
          <a:endParaRPr lang="en-US" dirty="0">
            <a:solidFill>
              <a:schemeClr val="tx1"/>
            </a:solidFill>
          </a:endParaRPr>
        </a:p>
      </dgm:t>
    </dgm:pt>
    <dgm:pt modelId="{F215EF00-0BE4-4685-AB98-732974AC1D1D}" type="parTrans" cxnId="{6CA30445-69EF-4EF9-A780-C6913E940315}">
      <dgm:prSet/>
      <dgm:spPr/>
      <dgm:t>
        <a:bodyPr/>
        <a:lstStyle/>
        <a:p>
          <a:endParaRPr lang="en-US"/>
        </a:p>
      </dgm:t>
    </dgm:pt>
    <dgm:pt modelId="{34A0C480-10F6-4F34-99C8-9B6488B6B076}" type="sibTrans" cxnId="{6CA30445-69EF-4EF9-A780-C6913E940315}">
      <dgm:prSet/>
      <dgm:spPr/>
      <dgm:t>
        <a:bodyPr/>
        <a:lstStyle/>
        <a:p>
          <a:endParaRPr lang="en-US"/>
        </a:p>
      </dgm:t>
    </dgm:pt>
    <dgm:pt modelId="{24D66058-58ED-43D5-AC6C-92356EE76921}">
      <dgm:prSet phldrT="[Text]"/>
      <dgm:spPr/>
      <dgm:t>
        <a:bodyPr/>
        <a:lstStyle/>
        <a:p>
          <a:pPr algn="l"/>
          <a:r>
            <a:rPr lang="en-US" dirty="0" err="1" smtClean="0">
              <a:solidFill>
                <a:schemeClr val="tx1"/>
              </a:solidFill>
            </a:rPr>
            <a:t>Virtis</a:t>
          </a:r>
          <a:r>
            <a:rPr lang="en-US" dirty="0" smtClean="0">
              <a:solidFill>
                <a:schemeClr val="tx1"/>
              </a:solidFill>
            </a:rPr>
            <a:t> Truss </a:t>
          </a:r>
          <a:r>
            <a:rPr lang="en-US" dirty="0" err="1" smtClean="0">
              <a:solidFill>
                <a:schemeClr val="tx1"/>
              </a:solidFill>
            </a:rPr>
            <a:t>Floorbeam</a:t>
          </a:r>
          <a:r>
            <a:rPr lang="en-US" dirty="0" smtClean="0">
              <a:solidFill>
                <a:schemeClr val="tx1"/>
              </a:solidFill>
            </a:rPr>
            <a:t> LFD Analysis</a:t>
          </a:r>
          <a:endParaRPr lang="en-US" dirty="0">
            <a:solidFill>
              <a:schemeClr val="tx1"/>
            </a:solidFill>
          </a:endParaRPr>
        </a:p>
      </dgm:t>
    </dgm:pt>
    <dgm:pt modelId="{2DB49505-B820-4202-923D-DDDA2FC6FFF1}" type="parTrans" cxnId="{2A13DF2A-9CF1-4206-9036-86A424FA7535}">
      <dgm:prSet/>
      <dgm:spPr/>
      <dgm:t>
        <a:bodyPr/>
        <a:lstStyle/>
        <a:p>
          <a:endParaRPr lang="en-US"/>
        </a:p>
      </dgm:t>
    </dgm:pt>
    <dgm:pt modelId="{B2B32329-768D-4740-87BB-6B8836A72BD5}" type="sibTrans" cxnId="{2A13DF2A-9CF1-4206-9036-86A424FA7535}">
      <dgm:prSet/>
      <dgm:spPr/>
      <dgm:t>
        <a:bodyPr/>
        <a:lstStyle/>
        <a:p>
          <a:endParaRPr lang="en-US"/>
        </a:p>
      </dgm:t>
    </dgm:pt>
    <dgm:pt modelId="{9E7AE6EE-62D3-4FAA-A9C0-D09534E1310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Second increment of the new AASHTO LRFD Engine</a:t>
          </a:r>
          <a:endParaRPr lang="en-US" dirty="0">
            <a:solidFill>
              <a:schemeClr val="tx1"/>
            </a:solidFill>
          </a:endParaRPr>
        </a:p>
      </dgm:t>
    </dgm:pt>
    <dgm:pt modelId="{7D2A54D6-4A74-45E9-A257-1168CDC41030}" type="parTrans" cxnId="{7F722568-4556-42EA-BE17-76D4E9408F95}">
      <dgm:prSet/>
      <dgm:spPr/>
      <dgm:t>
        <a:bodyPr/>
        <a:lstStyle/>
        <a:p>
          <a:endParaRPr lang="en-US"/>
        </a:p>
      </dgm:t>
    </dgm:pt>
    <dgm:pt modelId="{019C8E7E-CBC0-4E52-80EE-CFE4E30F2608}" type="sibTrans" cxnId="{7F722568-4556-42EA-BE17-76D4E9408F95}">
      <dgm:prSet/>
      <dgm:spPr/>
      <dgm:t>
        <a:bodyPr/>
        <a:lstStyle/>
        <a:p>
          <a:endParaRPr lang="en-US"/>
        </a:p>
      </dgm:t>
    </dgm:pt>
    <dgm:pt modelId="{B8804312-E5FC-4CE1-9B47-171D3397B9A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First release of the AASHTO LRFR Engine</a:t>
          </a:r>
          <a:endParaRPr lang="en-US" dirty="0">
            <a:solidFill>
              <a:schemeClr val="tx1"/>
            </a:solidFill>
          </a:endParaRPr>
        </a:p>
      </dgm:t>
    </dgm:pt>
    <dgm:pt modelId="{E247D792-3F70-49F3-9D8B-19FE50967243}" type="parTrans" cxnId="{BD598E1A-A260-48E1-B52D-8D98CA37C367}">
      <dgm:prSet/>
      <dgm:spPr/>
      <dgm:t>
        <a:bodyPr/>
        <a:lstStyle/>
        <a:p>
          <a:endParaRPr lang="en-US"/>
        </a:p>
      </dgm:t>
    </dgm:pt>
    <dgm:pt modelId="{9BD765E6-81D2-461E-B2C1-E459BEB9712D}" type="sibTrans" cxnId="{BD598E1A-A260-48E1-B52D-8D98CA37C367}">
      <dgm:prSet/>
      <dgm:spPr/>
      <dgm:t>
        <a:bodyPr/>
        <a:lstStyle/>
        <a:p>
          <a:endParaRPr lang="en-US"/>
        </a:p>
      </dgm:t>
    </dgm:pt>
    <dgm:pt modelId="{20D895BD-249A-4A8B-AF3C-E53F7D00914C}" type="pres">
      <dgm:prSet presAssocID="{EADB8E2F-409E-430A-A41A-39DAEA0145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E1824-A487-4B7E-8608-C5EE342D53F7}" type="pres">
      <dgm:prSet presAssocID="{13701A11-68A6-496A-9D2A-6FCA08780050}" presName="composite" presStyleCnt="0"/>
      <dgm:spPr/>
    </dgm:pt>
    <dgm:pt modelId="{3652C167-5C73-41BD-B19A-7FCB41FDA5F9}" type="pres">
      <dgm:prSet presAssocID="{13701A11-68A6-496A-9D2A-6FCA08780050}" presName="imgShp" presStyleLbl="fgImgPlace1" presStyleIdx="0" presStyleCnt="3" custScaleX="141340" custLinFactNeighborX="12380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0931FA-C068-4F31-A576-51C873727E23}" type="pres">
      <dgm:prSet presAssocID="{13701A11-68A6-496A-9D2A-6FCA08780050}" presName="txShp" presStyleLbl="node1" presStyleIdx="0" presStyleCnt="3" custScaleX="8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6A69A-5DE6-4E2C-B296-D2B56E7C53AE}" type="pres">
      <dgm:prSet presAssocID="{9EC4731D-F5A2-4FD0-ABA3-AECFD01470C9}" presName="spacing" presStyleCnt="0"/>
      <dgm:spPr/>
    </dgm:pt>
    <dgm:pt modelId="{9E1B18C2-BD5A-468B-AE9A-85BCCC78E51E}" type="pres">
      <dgm:prSet presAssocID="{11617442-D2F7-41DF-9F5A-2CFAD842FDB7}" presName="composite" presStyleCnt="0"/>
      <dgm:spPr/>
    </dgm:pt>
    <dgm:pt modelId="{1CD8FF9F-C125-4711-9E53-14C9222CD7C1}" type="pres">
      <dgm:prSet presAssocID="{11617442-D2F7-41DF-9F5A-2CFAD842FDB7}" presName="imgShp" presStyleLbl="fgImgPlace1" presStyleIdx="1" presStyleCnt="3" custScaleX="141340" custLinFactNeighborX="12380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269805-40CB-4505-8C79-448DE8CB7DBB}" type="pres">
      <dgm:prSet presAssocID="{11617442-D2F7-41DF-9F5A-2CFAD842FDB7}" presName="txShp" presStyleLbl="node1" presStyleIdx="1" presStyleCnt="3" custScaleX="8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0D2A4-B25E-4810-90F9-CA541A0BC104}" type="pres">
      <dgm:prSet presAssocID="{34A0C480-10F6-4F34-99C8-9B6488B6B076}" presName="spacing" presStyleCnt="0"/>
      <dgm:spPr/>
    </dgm:pt>
    <dgm:pt modelId="{3CF00554-4A6F-4FF9-9B34-5DE03B621491}" type="pres">
      <dgm:prSet presAssocID="{24D66058-58ED-43D5-AC6C-92356EE76921}" presName="composite" presStyleCnt="0"/>
      <dgm:spPr/>
    </dgm:pt>
    <dgm:pt modelId="{32B5201A-B7A9-4D5B-BE74-77705F29D0B8}" type="pres">
      <dgm:prSet presAssocID="{24D66058-58ED-43D5-AC6C-92356EE76921}" presName="imgShp" presStyleLbl="fgImgPlace1" presStyleIdx="2" presStyleCnt="3" custScaleX="141340" custLinFactNeighborX="12380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60039D-D3D1-4E48-9FF0-439B22F20BB8}" type="pres">
      <dgm:prSet presAssocID="{24D66058-58ED-43D5-AC6C-92356EE76921}" presName="txShp" presStyleLbl="node1" presStyleIdx="2" presStyleCnt="3" custScaleX="8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93778-B920-4478-841C-80179D532ACB}" srcId="{EADB8E2F-409E-430A-A41A-39DAEA0145DE}" destId="{13701A11-68A6-496A-9D2A-6FCA08780050}" srcOrd="0" destOrd="0" parTransId="{3C6DEE7F-E3A7-457D-B5C8-8A69C2456CC4}" sibTransId="{9EC4731D-F5A2-4FD0-ABA3-AECFD01470C9}"/>
    <dgm:cxn modelId="{7F722568-4556-42EA-BE17-76D4E9408F95}" srcId="{13701A11-68A6-496A-9D2A-6FCA08780050}" destId="{9E7AE6EE-62D3-4FAA-A9C0-D09534E13105}" srcOrd="0" destOrd="0" parTransId="{7D2A54D6-4A74-45E9-A257-1168CDC41030}" sibTransId="{019C8E7E-CBC0-4E52-80EE-CFE4E30F2608}"/>
    <dgm:cxn modelId="{8C03073C-E0FD-458C-8164-55A41880B45F}" type="presOf" srcId="{EADB8E2F-409E-430A-A41A-39DAEA0145DE}" destId="{20D895BD-249A-4A8B-AF3C-E53F7D00914C}" srcOrd="0" destOrd="0" presId="urn:microsoft.com/office/officeart/2005/8/layout/vList3"/>
    <dgm:cxn modelId="{6CA30445-69EF-4EF9-A780-C6913E940315}" srcId="{EADB8E2F-409E-430A-A41A-39DAEA0145DE}" destId="{11617442-D2F7-41DF-9F5A-2CFAD842FDB7}" srcOrd="1" destOrd="0" parTransId="{F215EF00-0BE4-4685-AB98-732974AC1D1D}" sibTransId="{34A0C480-10F6-4F34-99C8-9B6488B6B076}"/>
    <dgm:cxn modelId="{65FC75B0-58B9-4D1D-A397-143852081932}" type="presOf" srcId="{9E7AE6EE-62D3-4FAA-A9C0-D09534E13105}" destId="{8B0931FA-C068-4F31-A576-51C873727E23}" srcOrd="0" destOrd="1" presId="urn:microsoft.com/office/officeart/2005/8/layout/vList3"/>
    <dgm:cxn modelId="{7515287B-606F-447A-B02D-430FFE006462}" type="presOf" srcId="{11617442-D2F7-41DF-9F5A-2CFAD842FDB7}" destId="{BF269805-40CB-4505-8C79-448DE8CB7DBB}" srcOrd="0" destOrd="0" presId="urn:microsoft.com/office/officeart/2005/8/layout/vList3"/>
    <dgm:cxn modelId="{BD598E1A-A260-48E1-B52D-8D98CA37C367}" srcId="{11617442-D2F7-41DF-9F5A-2CFAD842FDB7}" destId="{B8804312-E5FC-4CE1-9B47-171D3397B9A5}" srcOrd="0" destOrd="0" parTransId="{E247D792-3F70-49F3-9D8B-19FE50967243}" sibTransId="{9BD765E6-81D2-461E-B2C1-E459BEB9712D}"/>
    <dgm:cxn modelId="{EC74D51A-83FC-40F3-AD60-9D388E2E412C}" type="presOf" srcId="{B8804312-E5FC-4CE1-9B47-171D3397B9A5}" destId="{BF269805-40CB-4505-8C79-448DE8CB7DBB}" srcOrd="0" destOrd="1" presId="urn:microsoft.com/office/officeart/2005/8/layout/vList3"/>
    <dgm:cxn modelId="{3813D64D-B700-45B2-AF44-ACFBC9D7E030}" type="presOf" srcId="{24D66058-58ED-43D5-AC6C-92356EE76921}" destId="{4160039D-D3D1-4E48-9FF0-439B22F20BB8}" srcOrd="0" destOrd="0" presId="urn:microsoft.com/office/officeart/2005/8/layout/vList3"/>
    <dgm:cxn modelId="{389AC303-7F22-446A-A055-59DA7A90873A}" type="presOf" srcId="{13701A11-68A6-496A-9D2A-6FCA08780050}" destId="{8B0931FA-C068-4F31-A576-51C873727E23}" srcOrd="0" destOrd="0" presId="urn:microsoft.com/office/officeart/2005/8/layout/vList3"/>
    <dgm:cxn modelId="{2A13DF2A-9CF1-4206-9036-86A424FA7535}" srcId="{EADB8E2F-409E-430A-A41A-39DAEA0145DE}" destId="{24D66058-58ED-43D5-AC6C-92356EE76921}" srcOrd="2" destOrd="0" parTransId="{2DB49505-B820-4202-923D-DDDA2FC6FFF1}" sibTransId="{B2B32329-768D-4740-87BB-6B8836A72BD5}"/>
    <dgm:cxn modelId="{54EB124F-2CF7-4646-8F14-21F0D946030F}" type="presParOf" srcId="{20D895BD-249A-4A8B-AF3C-E53F7D00914C}" destId="{39AE1824-A487-4B7E-8608-C5EE342D53F7}" srcOrd="0" destOrd="0" presId="urn:microsoft.com/office/officeart/2005/8/layout/vList3"/>
    <dgm:cxn modelId="{53C4C225-2647-4A3D-81AC-59A430E3BDE1}" type="presParOf" srcId="{39AE1824-A487-4B7E-8608-C5EE342D53F7}" destId="{3652C167-5C73-41BD-B19A-7FCB41FDA5F9}" srcOrd="0" destOrd="0" presId="urn:microsoft.com/office/officeart/2005/8/layout/vList3"/>
    <dgm:cxn modelId="{C9806989-8823-4121-90D8-FA769DFBFBD3}" type="presParOf" srcId="{39AE1824-A487-4B7E-8608-C5EE342D53F7}" destId="{8B0931FA-C068-4F31-A576-51C873727E23}" srcOrd="1" destOrd="0" presId="urn:microsoft.com/office/officeart/2005/8/layout/vList3"/>
    <dgm:cxn modelId="{7B142080-2AC0-4B39-A763-389CE5AEFB3B}" type="presParOf" srcId="{20D895BD-249A-4A8B-AF3C-E53F7D00914C}" destId="{E3A6A69A-5DE6-4E2C-B296-D2B56E7C53AE}" srcOrd="1" destOrd="0" presId="urn:microsoft.com/office/officeart/2005/8/layout/vList3"/>
    <dgm:cxn modelId="{17634D8C-FD07-4D40-BBC2-39A0D3E306FB}" type="presParOf" srcId="{20D895BD-249A-4A8B-AF3C-E53F7D00914C}" destId="{9E1B18C2-BD5A-468B-AE9A-85BCCC78E51E}" srcOrd="2" destOrd="0" presId="urn:microsoft.com/office/officeart/2005/8/layout/vList3"/>
    <dgm:cxn modelId="{012FD3F8-C188-4C69-A376-F31592D12391}" type="presParOf" srcId="{9E1B18C2-BD5A-468B-AE9A-85BCCC78E51E}" destId="{1CD8FF9F-C125-4711-9E53-14C9222CD7C1}" srcOrd="0" destOrd="0" presId="urn:microsoft.com/office/officeart/2005/8/layout/vList3"/>
    <dgm:cxn modelId="{430662E0-1D6D-4CC0-8447-4264C46C11B6}" type="presParOf" srcId="{9E1B18C2-BD5A-468B-AE9A-85BCCC78E51E}" destId="{BF269805-40CB-4505-8C79-448DE8CB7DBB}" srcOrd="1" destOrd="0" presId="urn:microsoft.com/office/officeart/2005/8/layout/vList3"/>
    <dgm:cxn modelId="{39BD7E09-6616-4D06-AB4D-C3077B14D5A0}" type="presParOf" srcId="{20D895BD-249A-4A8B-AF3C-E53F7D00914C}" destId="{DAA0D2A4-B25E-4810-90F9-CA541A0BC104}" srcOrd="3" destOrd="0" presId="urn:microsoft.com/office/officeart/2005/8/layout/vList3"/>
    <dgm:cxn modelId="{97009F51-1B3B-467F-A8FE-270AAB6289C3}" type="presParOf" srcId="{20D895BD-249A-4A8B-AF3C-E53F7D00914C}" destId="{3CF00554-4A6F-4FF9-9B34-5DE03B621491}" srcOrd="4" destOrd="0" presId="urn:microsoft.com/office/officeart/2005/8/layout/vList3"/>
    <dgm:cxn modelId="{9E7DFF3C-71AD-4160-AD4B-5E816DCD47BB}" type="presParOf" srcId="{3CF00554-4A6F-4FF9-9B34-5DE03B621491}" destId="{32B5201A-B7A9-4D5B-BE74-77705F29D0B8}" srcOrd="0" destOrd="0" presId="urn:microsoft.com/office/officeart/2005/8/layout/vList3"/>
    <dgm:cxn modelId="{483E7A23-0F14-43F0-9D72-B47C3DE51356}" type="presParOf" srcId="{3CF00554-4A6F-4FF9-9B34-5DE03B621491}" destId="{4160039D-D3D1-4E48-9FF0-439B22F20B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B8E2F-409E-430A-A41A-39DAEA0145D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979DF1-F7C6-4D5C-9E17-8F3643756E80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</a:rPr>
            <a:t>Superstructure</a:t>
          </a:r>
          <a:r>
            <a:rPr lang="en-US" sz="1800" dirty="0" smtClean="0">
              <a:solidFill>
                <a:schemeClr val="tx1"/>
              </a:solidFill>
            </a:rPr>
            <a:t> Wizard</a:t>
          </a:r>
          <a:endParaRPr lang="en-US" sz="1800" dirty="0">
            <a:solidFill>
              <a:schemeClr val="tx1"/>
            </a:solidFill>
          </a:endParaRPr>
        </a:p>
      </dgm:t>
    </dgm:pt>
    <dgm:pt modelId="{90175788-21DB-4F9B-A974-C8D21F444198}" type="parTrans" cxnId="{6E7207DE-71DE-4E91-81EB-E02D2F26185A}">
      <dgm:prSet/>
      <dgm:spPr/>
      <dgm:t>
        <a:bodyPr/>
        <a:lstStyle/>
        <a:p>
          <a:endParaRPr lang="en-US"/>
        </a:p>
      </dgm:t>
    </dgm:pt>
    <dgm:pt modelId="{C6365007-1F7F-4E82-8A1C-9CBA21A72BC2}" type="sibTrans" cxnId="{6E7207DE-71DE-4E91-81EB-E02D2F26185A}">
      <dgm:prSet/>
      <dgm:spPr/>
      <dgm:t>
        <a:bodyPr/>
        <a:lstStyle/>
        <a:p>
          <a:endParaRPr lang="en-US"/>
        </a:p>
      </dgm:t>
    </dgm:pt>
    <dgm:pt modelId="{6EA984AC-8089-4D50-A538-5FDD9BDC1CF2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</a:rPr>
            <a:t>Analysis Control Settings</a:t>
          </a:r>
          <a:endParaRPr lang="en-US" sz="2000" dirty="0">
            <a:solidFill>
              <a:schemeClr val="tx1"/>
            </a:solidFill>
          </a:endParaRPr>
        </a:p>
      </dgm:t>
    </dgm:pt>
    <dgm:pt modelId="{28378D61-D08B-4277-B421-318E3BF390A9}" type="parTrans" cxnId="{AA2267EA-4CCC-4A5A-ADB5-716E09951E2E}">
      <dgm:prSet/>
      <dgm:spPr/>
      <dgm:t>
        <a:bodyPr/>
        <a:lstStyle/>
        <a:p>
          <a:endParaRPr lang="en-US"/>
        </a:p>
      </dgm:t>
    </dgm:pt>
    <dgm:pt modelId="{86F5CE73-5C95-4E35-95CC-F4483F72C835}" type="sibTrans" cxnId="{AA2267EA-4CCC-4A5A-ADB5-716E09951E2E}">
      <dgm:prSet/>
      <dgm:spPr/>
      <dgm:t>
        <a:bodyPr/>
        <a:lstStyle/>
        <a:p>
          <a:endParaRPr lang="en-US"/>
        </a:p>
      </dgm:t>
    </dgm:pt>
    <dgm:pt modelId="{D3EEA00A-64AE-4EB4-BF30-8AAB5AB772FB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</a:rPr>
            <a:t>Steel Girder </a:t>
          </a:r>
          <a:r>
            <a:rPr lang="en-US" sz="2000" dirty="0" err="1" smtClean="0">
              <a:solidFill>
                <a:schemeClr val="tx1"/>
              </a:solidFill>
            </a:rPr>
            <a:t>Fishbelly</a:t>
          </a:r>
          <a:r>
            <a:rPr lang="en-US" sz="2000" dirty="0" smtClean="0">
              <a:solidFill>
                <a:schemeClr val="tx1"/>
              </a:solidFill>
            </a:rPr>
            <a:t> Web Profile</a:t>
          </a:r>
        </a:p>
        <a:p>
          <a:pPr algn="l"/>
          <a:r>
            <a:rPr lang="en-US" sz="2000" dirty="0" smtClean="0">
              <a:solidFill>
                <a:schemeClr val="tx1"/>
              </a:solidFill>
            </a:rPr>
            <a:t>(Incident 1091)</a:t>
          </a:r>
          <a:endParaRPr lang="en-US" sz="2000" dirty="0">
            <a:solidFill>
              <a:schemeClr val="tx1"/>
            </a:solidFill>
          </a:endParaRPr>
        </a:p>
      </dgm:t>
    </dgm:pt>
    <dgm:pt modelId="{2E6157D1-9F00-404B-B63D-FCF7856E78BF}" type="parTrans" cxnId="{F5150CBA-47A8-4AE2-A5C0-90AA294C5406}">
      <dgm:prSet/>
      <dgm:spPr/>
      <dgm:t>
        <a:bodyPr/>
        <a:lstStyle/>
        <a:p>
          <a:endParaRPr lang="en-US"/>
        </a:p>
      </dgm:t>
    </dgm:pt>
    <dgm:pt modelId="{66FC164B-830F-4066-A7C7-32C0183911BB}" type="sibTrans" cxnId="{F5150CBA-47A8-4AE2-A5C0-90AA294C5406}">
      <dgm:prSet/>
      <dgm:spPr/>
      <dgm:t>
        <a:bodyPr/>
        <a:lstStyle/>
        <a:p>
          <a:endParaRPr lang="en-US"/>
        </a:p>
      </dgm:t>
    </dgm:pt>
    <dgm:pt modelId="{5427C88E-00CF-47D9-8916-D8BEB87CDC2D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</a:rPr>
            <a:t>LRFD Distribution Factor Wizard</a:t>
          </a:r>
        </a:p>
        <a:p>
          <a:pPr algn="l"/>
          <a:r>
            <a:rPr lang="en-US" sz="2000" dirty="0" smtClean="0">
              <a:solidFill>
                <a:schemeClr val="tx1"/>
              </a:solidFill>
            </a:rPr>
            <a:t>(Incident 1033)</a:t>
          </a:r>
          <a:endParaRPr lang="en-US" sz="2000" dirty="0">
            <a:solidFill>
              <a:schemeClr val="tx1"/>
            </a:solidFill>
          </a:endParaRPr>
        </a:p>
      </dgm:t>
    </dgm:pt>
    <dgm:pt modelId="{76AFF402-4BA3-47BC-AE80-EBC4EA7E1D7A}" type="parTrans" cxnId="{FA3F523C-93E2-44A1-BD98-9FACC088C8CC}">
      <dgm:prSet/>
      <dgm:spPr/>
      <dgm:t>
        <a:bodyPr/>
        <a:lstStyle/>
        <a:p>
          <a:endParaRPr lang="en-US"/>
        </a:p>
      </dgm:t>
    </dgm:pt>
    <dgm:pt modelId="{29CB4166-28D8-4E31-ABD0-07745A4F7B7B}" type="sibTrans" cxnId="{FA3F523C-93E2-44A1-BD98-9FACC088C8CC}">
      <dgm:prSet/>
      <dgm:spPr/>
      <dgm:t>
        <a:bodyPr/>
        <a:lstStyle/>
        <a:p>
          <a:endParaRPr lang="en-US"/>
        </a:p>
      </dgm:t>
    </dgm:pt>
    <dgm:pt modelId="{C1C88306-6EB8-4B9C-A38A-68BD9463A5BA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</a:rPr>
            <a:t>User-defined Truck Library</a:t>
          </a:r>
        </a:p>
      </dgm:t>
    </dgm:pt>
    <dgm:pt modelId="{80A851A2-1250-49C9-A8F8-B08DE4FB7511}" type="parTrans" cxnId="{3C624E2B-D249-48AC-A3B5-39D79ED9DC41}">
      <dgm:prSet/>
      <dgm:spPr/>
      <dgm:t>
        <a:bodyPr/>
        <a:lstStyle/>
        <a:p>
          <a:endParaRPr lang="en-US"/>
        </a:p>
      </dgm:t>
    </dgm:pt>
    <dgm:pt modelId="{5240EB9F-ABB2-41B2-BC16-3F59A5ACA38E}" type="sibTrans" cxnId="{3C624E2B-D249-48AC-A3B5-39D79ED9DC41}">
      <dgm:prSet/>
      <dgm:spPr/>
      <dgm:t>
        <a:bodyPr/>
        <a:lstStyle/>
        <a:p>
          <a:endParaRPr lang="en-US"/>
        </a:p>
      </dgm:t>
    </dgm:pt>
    <dgm:pt modelId="{20D895BD-249A-4A8B-AF3C-E53F7D00914C}" type="pres">
      <dgm:prSet presAssocID="{EADB8E2F-409E-430A-A41A-39DAEA0145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C3FAD0-02E2-476E-ABDA-4C5CB67B2C5A}" type="pres">
      <dgm:prSet presAssocID="{03979DF1-F7C6-4D5C-9E17-8F3643756E80}" presName="composite" presStyleCnt="0"/>
      <dgm:spPr/>
    </dgm:pt>
    <dgm:pt modelId="{60028513-BC08-47BD-B2AF-9A5401869906}" type="pres">
      <dgm:prSet presAssocID="{03979DF1-F7C6-4D5C-9E17-8F3643756E80}" presName="imgShp" presStyleLbl="fgImgPlace1" presStyleIdx="0" presStyleCnt="5" custScaleX="145877" custScaleY="53786" custLinFactNeighborX="-5149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782260-AD8D-45B4-8954-F40E8044909A}" type="pres">
      <dgm:prSet presAssocID="{03979DF1-F7C6-4D5C-9E17-8F3643756E80}" presName="txShp" presStyleLbl="node1" presStyleIdx="0" presStyleCnt="5" custScaleX="89075" custScaleY="57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883DD-3CE1-4F54-AE5C-4F9AC663C3C5}" type="pres">
      <dgm:prSet presAssocID="{C6365007-1F7F-4E82-8A1C-9CBA21A72BC2}" presName="spacing" presStyleCnt="0"/>
      <dgm:spPr/>
    </dgm:pt>
    <dgm:pt modelId="{A64FAB6F-887B-4F0A-A4FA-1F514B2E1B47}" type="pres">
      <dgm:prSet presAssocID="{6EA984AC-8089-4D50-A538-5FDD9BDC1CF2}" presName="composite" presStyleCnt="0"/>
      <dgm:spPr/>
    </dgm:pt>
    <dgm:pt modelId="{1B585548-8F02-4371-A591-6BFB01146794}" type="pres">
      <dgm:prSet presAssocID="{6EA984AC-8089-4D50-A538-5FDD9BDC1CF2}" presName="imgShp" presStyleLbl="fgImgPlace1" presStyleIdx="1" presStyleCnt="5" custScaleX="145877" custScaleY="53786" custLinFactNeighborX="-6130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C3365D-FFF2-4596-8EBC-D4E14BC54BFF}" type="pres">
      <dgm:prSet presAssocID="{6EA984AC-8089-4D50-A538-5FDD9BDC1CF2}" presName="txShp" presStyleLbl="node1" presStyleIdx="1" presStyleCnt="5" custScaleX="89075" custScaleY="53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AAC30-73C4-404A-A575-252808915BE7}" type="pres">
      <dgm:prSet presAssocID="{86F5CE73-5C95-4E35-95CC-F4483F72C835}" presName="spacing" presStyleCnt="0"/>
      <dgm:spPr/>
    </dgm:pt>
    <dgm:pt modelId="{09961344-58AC-40C9-BD8E-8B2BABD3CC67}" type="pres">
      <dgm:prSet presAssocID="{5427C88E-00CF-47D9-8916-D8BEB87CDC2D}" presName="composite" presStyleCnt="0"/>
      <dgm:spPr/>
    </dgm:pt>
    <dgm:pt modelId="{6563ED0A-D6BE-4DFC-8375-78EC792459D1}" type="pres">
      <dgm:prSet presAssocID="{5427C88E-00CF-47D9-8916-D8BEB87CDC2D}" presName="imgShp" presStyleLbl="fgImgPlace1" presStyleIdx="2" presStyleCnt="5" custScaleX="145877" custLinFactNeighborX="-5826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9DC98F-7EB8-45C4-AE3E-3A78A48C281D}" type="pres">
      <dgm:prSet presAssocID="{5427C88E-00CF-47D9-8916-D8BEB87CDC2D}" presName="txShp" presStyleLbl="node1" presStyleIdx="2" presStyleCnt="5" custScaleX="89075" custLinFactNeighborX="-1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5300F-A6DB-4ED9-BB0A-37B0F0FF1A51}" type="pres">
      <dgm:prSet presAssocID="{29CB4166-28D8-4E31-ABD0-07745A4F7B7B}" presName="spacing" presStyleCnt="0"/>
      <dgm:spPr/>
    </dgm:pt>
    <dgm:pt modelId="{9858D611-73BF-4876-9C11-847DC8A0C4D3}" type="pres">
      <dgm:prSet presAssocID="{D3EEA00A-64AE-4EB4-BF30-8AAB5AB772FB}" presName="composite" presStyleCnt="0"/>
      <dgm:spPr/>
    </dgm:pt>
    <dgm:pt modelId="{320651D0-1CBB-470D-A7D9-171EBCCFECCD}" type="pres">
      <dgm:prSet presAssocID="{D3EEA00A-64AE-4EB4-BF30-8AAB5AB772FB}" presName="imgShp" presStyleLbl="fgImgPlace1" presStyleIdx="3" presStyleCnt="5" custScaleX="145877" custLinFactNeighborX="-6130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60F8583-65F6-491F-B0F6-1508B89759E2}" type="pres">
      <dgm:prSet presAssocID="{D3EEA00A-64AE-4EB4-BF30-8AAB5AB772FB}" presName="txShp" presStyleLbl="node1" presStyleIdx="3" presStyleCnt="5" custScaleX="89075" custLinFactNeighborX="-1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21D23-7509-481A-892D-0EFCDA3FFDE2}" type="pres">
      <dgm:prSet presAssocID="{66FC164B-830F-4066-A7C7-32C0183911BB}" presName="spacing" presStyleCnt="0"/>
      <dgm:spPr/>
    </dgm:pt>
    <dgm:pt modelId="{F8F3141D-CD1F-4588-A7FF-E5C1B65F54B3}" type="pres">
      <dgm:prSet presAssocID="{C1C88306-6EB8-4B9C-A38A-68BD9463A5BA}" presName="composite" presStyleCnt="0"/>
      <dgm:spPr/>
    </dgm:pt>
    <dgm:pt modelId="{BF123534-204F-48A8-8D26-93DB3E9990FB}" type="pres">
      <dgm:prSet presAssocID="{C1C88306-6EB8-4B9C-A38A-68BD9463A5BA}" presName="imgShp" presStyleLbl="fgImgPlace1" presStyleIdx="4" presStyleCnt="5" custScaleX="145877" custScaleY="53786" custLinFactNeighborX="-7986" custLinFactNeighborY="-13771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90F965-D54E-4E89-9F21-EA4D3D28DEC4}" type="pres">
      <dgm:prSet presAssocID="{C1C88306-6EB8-4B9C-A38A-68BD9463A5BA}" presName="txShp" presStyleLbl="node1" presStyleIdx="4" presStyleCnt="5" custScaleX="83735" custScaleY="49468" custLinFactNeighborX="-687" custLinFactNeighborY="-13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207DE-71DE-4E91-81EB-E02D2F26185A}" srcId="{EADB8E2F-409E-430A-A41A-39DAEA0145DE}" destId="{03979DF1-F7C6-4D5C-9E17-8F3643756E80}" srcOrd="0" destOrd="0" parTransId="{90175788-21DB-4F9B-A974-C8D21F444198}" sibTransId="{C6365007-1F7F-4E82-8A1C-9CBA21A72BC2}"/>
    <dgm:cxn modelId="{AA2267EA-4CCC-4A5A-ADB5-716E09951E2E}" srcId="{EADB8E2F-409E-430A-A41A-39DAEA0145DE}" destId="{6EA984AC-8089-4D50-A538-5FDD9BDC1CF2}" srcOrd="1" destOrd="0" parTransId="{28378D61-D08B-4277-B421-318E3BF390A9}" sibTransId="{86F5CE73-5C95-4E35-95CC-F4483F72C835}"/>
    <dgm:cxn modelId="{1AE760D4-1422-4A33-8ECA-294D405E24C6}" type="presOf" srcId="{03979DF1-F7C6-4D5C-9E17-8F3643756E80}" destId="{F6782260-AD8D-45B4-8954-F40E8044909A}" srcOrd="0" destOrd="0" presId="urn:microsoft.com/office/officeart/2005/8/layout/vList3"/>
    <dgm:cxn modelId="{251585A7-C5D6-4928-BB69-D2CD4816DA94}" type="presOf" srcId="{6EA984AC-8089-4D50-A538-5FDD9BDC1CF2}" destId="{F0C3365D-FFF2-4596-8EBC-D4E14BC54BFF}" srcOrd="0" destOrd="0" presId="urn:microsoft.com/office/officeart/2005/8/layout/vList3"/>
    <dgm:cxn modelId="{F5150CBA-47A8-4AE2-A5C0-90AA294C5406}" srcId="{EADB8E2F-409E-430A-A41A-39DAEA0145DE}" destId="{D3EEA00A-64AE-4EB4-BF30-8AAB5AB772FB}" srcOrd="3" destOrd="0" parTransId="{2E6157D1-9F00-404B-B63D-FCF7856E78BF}" sibTransId="{66FC164B-830F-4066-A7C7-32C0183911BB}"/>
    <dgm:cxn modelId="{64F23626-0350-44AD-B39F-942932FAE621}" type="presOf" srcId="{D3EEA00A-64AE-4EB4-BF30-8AAB5AB772FB}" destId="{660F8583-65F6-491F-B0F6-1508B89759E2}" srcOrd="0" destOrd="0" presId="urn:microsoft.com/office/officeart/2005/8/layout/vList3"/>
    <dgm:cxn modelId="{3C624E2B-D249-48AC-A3B5-39D79ED9DC41}" srcId="{EADB8E2F-409E-430A-A41A-39DAEA0145DE}" destId="{C1C88306-6EB8-4B9C-A38A-68BD9463A5BA}" srcOrd="4" destOrd="0" parTransId="{80A851A2-1250-49C9-A8F8-B08DE4FB7511}" sibTransId="{5240EB9F-ABB2-41B2-BC16-3F59A5ACA38E}"/>
    <dgm:cxn modelId="{9580A02F-E468-4238-907C-81D9EE0A5714}" type="presOf" srcId="{5427C88E-00CF-47D9-8916-D8BEB87CDC2D}" destId="{F99DC98F-7EB8-45C4-AE3E-3A78A48C281D}" srcOrd="0" destOrd="0" presId="urn:microsoft.com/office/officeart/2005/8/layout/vList3"/>
    <dgm:cxn modelId="{FA3F523C-93E2-44A1-BD98-9FACC088C8CC}" srcId="{EADB8E2F-409E-430A-A41A-39DAEA0145DE}" destId="{5427C88E-00CF-47D9-8916-D8BEB87CDC2D}" srcOrd="2" destOrd="0" parTransId="{76AFF402-4BA3-47BC-AE80-EBC4EA7E1D7A}" sibTransId="{29CB4166-28D8-4E31-ABD0-07745A4F7B7B}"/>
    <dgm:cxn modelId="{52C1A1E9-3822-46D5-AF65-BC3DAA92BCF5}" type="presOf" srcId="{C1C88306-6EB8-4B9C-A38A-68BD9463A5BA}" destId="{CE90F965-D54E-4E89-9F21-EA4D3D28DEC4}" srcOrd="0" destOrd="0" presId="urn:microsoft.com/office/officeart/2005/8/layout/vList3"/>
    <dgm:cxn modelId="{2E2C4949-FD39-4EA8-8706-EE01708375EA}" type="presOf" srcId="{EADB8E2F-409E-430A-A41A-39DAEA0145DE}" destId="{20D895BD-249A-4A8B-AF3C-E53F7D00914C}" srcOrd="0" destOrd="0" presId="urn:microsoft.com/office/officeart/2005/8/layout/vList3"/>
    <dgm:cxn modelId="{E61BCAC6-E3CC-4A94-8203-F959B88CBBF1}" type="presParOf" srcId="{20D895BD-249A-4A8B-AF3C-E53F7D00914C}" destId="{E3C3FAD0-02E2-476E-ABDA-4C5CB67B2C5A}" srcOrd="0" destOrd="0" presId="urn:microsoft.com/office/officeart/2005/8/layout/vList3"/>
    <dgm:cxn modelId="{74B1FEE7-88B5-4C3A-9EDF-FA65EA22FB52}" type="presParOf" srcId="{E3C3FAD0-02E2-476E-ABDA-4C5CB67B2C5A}" destId="{60028513-BC08-47BD-B2AF-9A5401869906}" srcOrd="0" destOrd="0" presId="urn:microsoft.com/office/officeart/2005/8/layout/vList3"/>
    <dgm:cxn modelId="{5CF656FC-FD04-4B54-A014-18A9D8282DC0}" type="presParOf" srcId="{E3C3FAD0-02E2-476E-ABDA-4C5CB67B2C5A}" destId="{F6782260-AD8D-45B4-8954-F40E8044909A}" srcOrd="1" destOrd="0" presId="urn:microsoft.com/office/officeart/2005/8/layout/vList3"/>
    <dgm:cxn modelId="{0C4FB4B6-3C73-4183-8BFF-425063EF8DE3}" type="presParOf" srcId="{20D895BD-249A-4A8B-AF3C-E53F7D00914C}" destId="{6E7883DD-3CE1-4F54-AE5C-4F9AC663C3C5}" srcOrd="1" destOrd="0" presId="urn:microsoft.com/office/officeart/2005/8/layout/vList3"/>
    <dgm:cxn modelId="{E2FEE846-E536-4339-A12D-AF7ADD9FB3BA}" type="presParOf" srcId="{20D895BD-249A-4A8B-AF3C-E53F7D00914C}" destId="{A64FAB6F-887B-4F0A-A4FA-1F514B2E1B47}" srcOrd="2" destOrd="0" presId="urn:microsoft.com/office/officeart/2005/8/layout/vList3"/>
    <dgm:cxn modelId="{C60E5BCC-AD7C-48FA-B9CC-2EAF916CA4BC}" type="presParOf" srcId="{A64FAB6F-887B-4F0A-A4FA-1F514B2E1B47}" destId="{1B585548-8F02-4371-A591-6BFB01146794}" srcOrd="0" destOrd="0" presId="urn:microsoft.com/office/officeart/2005/8/layout/vList3"/>
    <dgm:cxn modelId="{78644ADC-73EF-4274-83C2-A1447061F7B4}" type="presParOf" srcId="{A64FAB6F-887B-4F0A-A4FA-1F514B2E1B47}" destId="{F0C3365D-FFF2-4596-8EBC-D4E14BC54BFF}" srcOrd="1" destOrd="0" presId="urn:microsoft.com/office/officeart/2005/8/layout/vList3"/>
    <dgm:cxn modelId="{3A5BFFBF-AF36-4DE2-8B2C-210721064425}" type="presParOf" srcId="{20D895BD-249A-4A8B-AF3C-E53F7D00914C}" destId="{3FEAAC30-73C4-404A-A575-252808915BE7}" srcOrd="3" destOrd="0" presId="urn:microsoft.com/office/officeart/2005/8/layout/vList3"/>
    <dgm:cxn modelId="{505213E7-AB9F-4489-963E-42E8883B5A41}" type="presParOf" srcId="{20D895BD-249A-4A8B-AF3C-E53F7D00914C}" destId="{09961344-58AC-40C9-BD8E-8B2BABD3CC67}" srcOrd="4" destOrd="0" presId="urn:microsoft.com/office/officeart/2005/8/layout/vList3"/>
    <dgm:cxn modelId="{8BD1BC07-6DD5-4E7C-9948-E18FF103983F}" type="presParOf" srcId="{09961344-58AC-40C9-BD8E-8B2BABD3CC67}" destId="{6563ED0A-D6BE-4DFC-8375-78EC792459D1}" srcOrd="0" destOrd="0" presId="urn:microsoft.com/office/officeart/2005/8/layout/vList3"/>
    <dgm:cxn modelId="{373DE350-2953-4D69-958E-2F89BDFF8A49}" type="presParOf" srcId="{09961344-58AC-40C9-BD8E-8B2BABD3CC67}" destId="{F99DC98F-7EB8-45C4-AE3E-3A78A48C281D}" srcOrd="1" destOrd="0" presId="urn:microsoft.com/office/officeart/2005/8/layout/vList3"/>
    <dgm:cxn modelId="{406E3A14-2ED0-4CE1-9A9C-F44E9B6DFCD6}" type="presParOf" srcId="{20D895BD-249A-4A8B-AF3C-E53F7D00914C}" destId="{C9F5300F-A6DB-4ED9-BB0A-37B0F0FF1A51}" srcOrd="5" destOrd="0" presId="urn:microsoft.com/office/officeart/2005/8/layout/vList3"/>
    <dgm:cxn modelId="{6ED03B7A-6FB8-4621-B061-27134693B364}" type="presParOf" srcId="{20D895BD-249A-4A8B-AF3C-E53F7D00914C}" destId="{9858D611-73BF-4876-9C11-847DC8A0C4D3}" srcOrd="6" destOrd="0" presId="urn:microsoft.com/office/officeart/2005/8/layout/vList3"/>
    <dgm:cxn modelId="{DDF63150-24D1-47E7-A2D7-2E423C3D702C}" type="presParOf" srcId="{9858D611-73BF-4876-9C11-847DC8A0C4D3}" destId="{320651D0-1CBB-470D-A7D9-171EBCCFECCD}" srcOrd="0" destOrd="0" presId="urn:microsoft.com/office/officeart/2005/8/layout/vList3"/>
    <dgm:cxn modelId="{8893E6D8-81B6-4F37-832C-E5413417D80E}" type="presParOf" srcId="{9858D611-73BF-4876-9C11-847DC8A0C4D3}" destId="{660F8583-65F6-491F-B0F6-1508B89759E2}" srcOrd="1" destOrd="0" presId="urn:microsoft.com/office/officeart/2005/8/layout/vList3"/>
    <dgm:cxn modelId="{0DEF0621-2626-4189-B584-3EC54C668F98}" type="presParOf" srcId="{20D895BD-249A-4A8B-AF3C-E53F7D00914C}" destId="{FC521D23-7509-481A-892D-0EFCDA3FFDE2}" srcOrd="7" destOrd="0" presId="urn:microsoft.com/office/officeart/2005/8/layout/vList3"/>
    <dgm:cxn modelId="{A721E174-1CC8-4EC2-8495-438D9BB2412B}" type="presParOf" srcId="{20D895BD-249A-4A8B-AF3C-E53F7D00914C}" destId="{F8F3141D-CD1F-4588-A7FF-E5C1B65F54B3}" srcOrd="8" destOrd="0" presId="urn:microsoft.com/office/officeart/2005/8/layout/vList3"/>
    <dgm:cxn modelId="{C39B6B92-4902-4512-9101-8B3332583C31}" type="presParOf" srcId="{F8F3141D-CD1F-4588-A7FF-E5C1B65F54B3}" destId="{BF123534-204F-48A8-8D26-93DB3E9990FB}" srcOrd="0" destOrd="0" presId="urn:microsoft.com/office/officeart/2005/8/layout/vList3"/>
    <dgm:cxn modelId="{4D14878C-46C6-47E7-BD49-53A2F1844C34}" type="presParOf" srcId="{F8F3141D-CD1F-4588-A7FF-E5C1B65F54B3}" destId="{CE90F965-D54E-4E89-9F21-EA4D3D28DE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DB8E2F-409E-430A-A41A-39DAEA0145D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01A11-68A6-496A-9D2A-6FCA0878005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rgbClr val="FF0000"/>
              </a:solidFill>
            </a:rPr>
            <a:t>Steel</a:t>
          </a:r>
          <a:r>
            <a:rPr lang="en-US" dirty="0" smtClean="0">
              <a:solidFill>
                <a:schemeClr val="tx1"/>
              </a:solidFill>
            </a:rPr>
            <a:t> Superstructure LRFD Analysis and Specification Checking</a:t>
          </a:r>
          <a:endParaRPr lang="en-US" dirty="0">
            <a:solidFill>
              <a:schemeClr val="tx1"/>
            </a:solidFill>
          </a:endParaRPr>
        </a:p>
      </dgm:t>
    </dgm:pt>
    <dgm:pt modelId="{3C6DEE7F-E3A7-457D-B5C8-8A69C2456CC4}" type="parTrans" cxnId="{E8393778-B920-4478-841C-80179D532ACB}">
      <dgm:prSet/>
      <dgm:spPr/>
      <dgm:t>
        <a:bodyPr/>
        <a:lstStyle/>
        <a:p>
          <a:endParaRPr lang="en-US"/>
        </a:p>
      </dgm:t>
    </dgm:pt>
    <dgm:pt modelId="{9EC4731D-F5A2-4FD0-ABA3-AECFD01470C9}" type="sibTrans" cxnId="{E8393778-B920-4478-841C-80179D532ACB}">
      <dgm:prSet/>
      <dgm:spPr/>
      <dgm:t>
        <a:bodyPr/>
        <a:lstStyle/>
        <a:p>
          <a:endParaRPr lang="en-US"/>
        </a:p>
      </dgm:t>
    </dgm:pt>
    <dgm:pt modelId="{11617442-D2F7-41DF-9F5A-2CFAD842FDB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Virtis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rgbClr val="FF0000"/>
              </a:solidFill>
            </a:rPr>
            <a:t>Steel</a:t>
          </a:r>
          <a:r>
            <a:rPr lang="en-US" dirty="0" smtClean="0">
              <a:solidFill>
                <a:schemeClr val="tx1"/>
              </a:solidFill>
            </a:rPr>
            <a:t> Superstructures LRFR Analysis</a:t>
          </a:r>
          <a:endParaRPr lang="en-US" dirty="0">
            <a:solidFill>
              <a:schemeClr val="tx1"/>
            </a:solidFill>
          </a:endParaRPr>
        </a:p>
      </dgm:t>
    </dgm:pt>
    <dgm:pt modelId="{F215EF00-0BE4-4685-AB98-732974AC1D1D}" type="parTrans" cxnId="{6CA30445-69EF-4EF9-A780-C6913E940315}">
      <dgm:prSet/>
      <dgm:spPr/>
      <dgm:t>
        <a:bodyPr/>
        <a:lstStyle/>
        <a:p>
          <a:endParaRPr lang="en-US"/>
        </a:p>
      </dgm:t>
    </dgm:pt>
    <dgm:pt modelId="{34A0C480-10F6-4F34-99C8-9B6488B6B076}" type="sibTrans" cxnId="{6CA30445-69EF-4EF9-A780-C6913E940315}">
      <dgm:prSet/>
      <dgm:spPr/>
      <dgm:t>
        <a:bodyPr/>
        <a:lstStyle/>
        <a:p>
          <a:endParaRPr lang="en-US"/>
        </a:p>
      </dgm:t>
    </dgm:pt>
    <dgm:pt modelId="{24D66058-58ED-43D5-AC6C-92356EE76921}">
      <dgm:prSet phldrT="[Text]"/>
      <dgm:spPr/>
      <dgm:t>
        <a:bodyPr/>
        <a:lstStyle/>
        <a:p>
          <a:pPr algn="l"/>
          <a:r>
            <a:rPr lang="en-US" dirty="0" err="1" smtClean="0">
              <a:solidFill>
                <a:schemeClr val="tx1"/>
              </a:solidFill>
            </a:rPr>
            <a:t>Opis</a:t>
          </a:r>
          <a:r>
            <a:rPr lang="en-US" dirty="0" smtClean="0">
              <a:solidFill>
                <a:schemeClr val="tx1"/>
              </a:solidFill>
            </a:rPr>
            <a:t> 2008 Interim Spec Updates (LRFD)</a:t>
          </a:r>
          <a:endParaRPr lang="en-US" dirty="0">
            <a:solidFill>
              <a:schemeClr val="tx1"/>
            </a:solidFill>
          </a:endParaRPr>
        </a:p>
      </dgm:t>
    </dgm:pt>
    <dgm:pt modelId="{2DB49505-B820-4202-923D-DDDA2FC6FFF1}" type="parTrans" cxnId="{2A13DF2A-9CF1-4206-9036-86A424FA7535}">
      <dgm:prSet/>
      <dgm:spPr/>
      <dgm:t>
        <a:bodyPr/>
        <a:lstStyle/>
        <a:p>
          <a:endParaRPr lang="en-US"/>
        </a:p>
      </dgm:t>
    </dgm:pt>
    <dgm:pt modelId="{B2B32329-768D-4740-87BB-6B8836A72BD5}" type="sibTrans" cxnId="{2A13DF2A-9CF1-4206-9036-86A424FA7535}">
      <dgm:prSet/>
      <dgm:spPr/>
      <dgm:t>
        <a:bodyPr/>
        <a:lstStyle/>
        <a:p>
          <a:endParaRPr lang="en-US"/>
        </a:p>
      </dgm:t>
    </dgm:pt>
    <dgm:pt modelId="{9E7AE6EE-62D3-4FAA-A9C0-D09534E1310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Third increment of the new AASHTO LRFD Engine</a:t>
          </a:r>
          <a:endParaRPr lang="en-US" dirty="0">
            <a:solidFill>
              <a:schemeClr val="tx1"/>
            </a:solidFill>
          </a:endParaRPr>
        </a:p>
      </dgm:t>
    </dgm:pt>
    <dgm:pt modelId="{7D2A54D6-4A74-45E9-A257-1168CDC41030}" type="parTrans" cxnId="{7F722568-4556-42EA-BE17-76D4E9408F95}">
      <dgm:prSet/>
      <dgm:spPr/>
      <dgm:t>
        <a:bodyPr/>
        <a:lstStyle/>
        <a:p>
          <a:endParaRPr lang="en-US"/>
        </a:p>
      </dgm:t>
    </dgm:pt>
    <dgm:pt modelId="{019C8E7E-CBC0-4E52-80EE-CFE4E30F2608}" type="sibTrans" cxnId="{7F722568-4556-42EA-BE17-76D4E9408F95}">
      <dgm:prSet/>
      <dgm:spPr/>
      <dgm:t>
        <a:bodyPr/>
        <a:lstStyle/>
        <a:p>
          <a:endParaRPr lang="en-US"/>
        </a:p>
      </dgm:t>
    </dgm:pt>
    <dgm:pt modelId="{B8804312-E5FC-4CE1-9B47-171D3397B9A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Second increment of the AASHTO LRFR Engine</a:t>
          </a:r>
          <a:endParaRPr lang="en-US" dirty="0">
            <a:solidFill>
              <a:schemeClr val="tx1"/>
            </a:solidFill>
          </a:endParaRPr>
        </a:p>
      </dgm:t>
    </dgm:pt>
    <dgm:pt modelId="{E247D792-3F70-49F3-9D8B-19FE50967243}" type="parTrans" cxnId="{BD598E1A-A260-48E1-B52D-8D98CA37C367}">
      <dgm:prSet/>
      <dgm:spPr/>
      <dgm:t>
        <a:bodyPr/>
        <a:lstStyle/>
        <a:p>
          <a:endParaRPr lang="en-US"/>
        </a:p>
      </dgm:t>
    </dgm:pt>
    <dgm:pt modelId="{9BD765E6-81D2-461E-B2C1-E459BEB9712D}" type="sibTrans" cxnId="{BD598E1A-A260-48E1-B52D-8D98CA37C367}">
      <dgm:prSet/>
      <dgm:spPr/>
      <dgm:t>
        <a:bodyPr/>
        <a:lstStyle/>
        <a:p>
          <a:endParaRPr lang="en-US"/>
        </a:p>
      </dgm:t>
    </dgm:pt>
    <dgm:pt modelId="{20D895BD-249A-4A8B-AF3C-E53F7D00914C}" type="pres">
      <dgm:prSet presAssocID="{EADB8E2F-409E-430A-A41A-39DAEA0145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E1824-A487-4B7E-8608-C5EE342D53F7}" type="pres">
      <dgm:prSet presAssocID="{13701A11-68A6-496A-9D2A-6FCA08780050}" presName="composite" presStyleCnt="0"/>
      <dgm:spPr/>
    </dgm:pt>
    <dgm:pt modelId="{3652C167-5C73-41BD-B19A-7FCB41FDA5F9}" type="pres">
      <dgm:prSet presAssocID="{13701A11-68A6-496A-9D2A-6FCA08780050}" presName="imgShp" presStyleLbl="fgImgPlace1" presStyleIdx="0" presStyleCnt="3" custScaleX="141340" custLinFactNeighborX="6173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0931FA-C068-4F31-A576-51C873727E23}" type="pres">
      <dgm:prSet presAssocID="{13701A11-68A6-496A-9D2A-6FCA08780050}" presName="txShp" presStyleLbl="node1" presStyleIdx="0" presStyleCnt="3" custScaleX="8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6A69A-5DE6-4E2C-B296-D2B56E7C53AE}" type="pres">
      <dgm:prSet presAssocID="{9EC4731D-F5A2-4FD0-ABA3-AECFD01470C9}" presName="spacing" presStyleCnt="0"/>
      <dgm:spPr/>
    </dgm:pt>
    <dgm:pt modelId="{9E1B18C2-BD5A-468B-AE9A-85BCCC78E51E}" type="pres">
      <dgm:prSet presAssocID="{11617442-D2F7-41DF-9F5A-2CFAD842FDB7}" presName="composite" presStyleCnt="0"/>
      <dgm:spPr/>
    </dgm:pt>
    <dgm:pt modelId="{1CD8FF9F-C125-4711-9E53-14C9222CD7C1}" type="pres">
      <dgm:prSet presAssocID="{11617442-D2F7-41DF-9F5A-2CFAD842FDB7}" presName="imgShp" presStyleLbl="fgImgPlace1" presStyleIdx="1" presStyleCnt="3" custScaleX="141340" custLinFactNeighborX="6173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269805-40CB-4505-8C79-448DE8CB7DBB}" type="pres">
      <dgm:prSet presAssocID="{11617442-D2F7-41DF-9F5A-2CFAD842FDB7}" presName="txShp" presStyleLbl="node1" presStyleIdx="1" presStyleCnt="3" custScaleX="8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0D2A4-B25E-4810-90F9-CA541A0BC104}" type="pres">
      <dgm:prSet presAssocID="{34A0C480-10F6-4F34-99C8-9B6488B6B076}" presName="spacing" presStyleCnt="0"/>
      <dgm:spPr/>
    </dgm:pt>
    <dgm:pt modelId="{3CF00554-4A6F-4FF9-9B34-5DE03B621491}" type="pres">
      <dgm:prSet presAssocID="{24D66058-58ED-43D5-AC6C-92356EE76921}" presName="composite" presStyleCnt="0"/>
      <dgm:spPr/>
    </dgm:pt>
    <dgm:pt modelId="{32B5201A-B7A9-4D5B-BE74-77705F29D0B8}" type="pres">
      <dgm:prSet presAssocID="{24D66058-58ED-43D5-AC6C-92356EE76921}" presName="imgShp" presStyleLbl="fgImgPlace1" presStyleIdx="2" presStyleCnt="3" custScaleX="141340" custLinFactNeighborX="6173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60039D-D3D1-4E48-9FF0-439B22F20BB8}" type="pres">
      <dgm:prSet presAssocID="{24D66058-58ED-43D5-AC6C-92356EE76921}" presName="txShp" presStyleLbl="node1" presStyleIdx="2" presStyleCnt="3" custScaleX="8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93778-B920-4478-841C-80179D532ACB}" srcId="{EADB8E2F-409E-430A-A41A-39DAEA0145DE}" destId="{13701A11-68A6-496A-9D2A-6FCA08780050}" srcOrd="0" destOrd="0" parTransId="{3C6DEE7F-E3A7-457D-B5C8-8A69C2456CC4}" sibTransId="{9EC4731D-F5A2-4FD0-ABA3-AECFD01470C9}"/>
    <dgm:cxn modelId="{2431B69E-3402-41C9-AA98-2AFD857B961F}" type="presOf" srcId="{11617442-D2F7-41DF-9F5A-2CFAD842FDB7}" destId="{BF269805-40CB-4505-8C79-448DE8CB7DBB}" srcOrd="0" destOrd="0" presId="urn:microsoft.com/office/officeart/2005/8/layout/vList3"/>
    <dgm:cxn modelId="{7F722568-4556-42EA-BE17-76D4E9408F95}" srcId="{13701A11-68A6-496A-9D2A-6FCA08780050}" destId="{9E7AE6EE-62D3-4FAA-A9C0-D09534E13105}" srcOrd="0" destOrd="0" parTransId="{7D2A54D6-4A74-45E9-A257-1168CDC41030}" sibTransId="{019C8E7E-CBC0-4E52-80EE-CFE4E30F2608}"/>
    <dgm:cxn modelId="{6CA30445-69EF-4EF9-A780-C6913E940315}" srcId="{EADB8E2F-409E-430A-A41A-39DAEA0145DE}" destId="{11617442-D2F7-41DF-9F5A-2CFAD842FDB7}" srcOrd="1" destOrd="0" parTransId="{F215EF00-0BE4-4685-AB98-732974AC1D1D}" sibTransId="{34A0C480-10F6-4F34-99C8-9B6488B6B076}"/>
    <dgm:cxn modelId="{1FECA530-1E93-499D-8DE9-A8FC64A85FA9}" type="presOf" srcId="{EADB8E2F-409E-430A-A41A-39DAEA0145DE}" destId="{20D895BD-249A-4A8B-AF3C-E53F7D00914C}" srcOrd="0" destOrd="0" presId="urn:microsoft.com/office/officeart/2005/8/layout/vList3"/>
    <dgm:cxn modelId="{EAAE5F49-EA69-4E9B-9854-E10315B796BE}" type="presOf" srcId="{13701A11-68A6-496A-9D2A-6FCA08780050}" destId="{8B0931FA-C068-4F31-A576-51C873727E23}" srcOrd="0" destOrd="0" presId="urn:microsoft.com/office/officeart/2005/8/layout/vList3"/>
    <dgm:cxn modelId="{BD598E1A-A260-48E1-B52D-8D98CA37C367}" srcId="{11617442-D2F7-41DF-9F5A-2CFAD842FDB7}" destId="{B8804312-E5FC-4CE1-9B47-171D3397B9A5}" srcOrd="0" destOrd="0" parTransId="{E247D792-3F70-49F3-9D8B-19FE50967243}" sibTransId="{9BD765E6-81D2-461E-B2C1-E459BEB9712D}"/>
    <dgm:cxn modelId="{2A13DF2A-9CF1-4206-9036-86A424FA7535}" srcId="{EADB8E2F-409E-430A-A41A-39DAEA0145DE}" destId="{24D66058-58ED-43D5-AC6C-92356EE76921}" srcOrd="2" destOrd="0" parTransId="{2DB49505-B820-4202-923D-DDDA2FC6FFF1}" sibTransId="{B2B32329-768D-4740-87BB-6B8836A72BD5}"/>
    <dgm:cxn modelId="{EC03FFA6-A0D6-4CD7-A27E-6ACE65687519}" type="presOf" srcId="{B8804312-E5FC-4CE1-9B47-171D3397B9A5}" destId="{BF269805-40CB-4505-8C79-448DE8CB7DBB}" srcOrd="0" destOrd="1" presId="urn:microsoft.com/office/officeart/2005/8/layout/vList3"/>
    <dgm:cxn modelId="{B7967FCA-7F17-4230-A1AF-A31D8D58EA7F}" type="presOf" srcId="{9E7AE6EE-62D3-4FAA-A9C0-D09534E13105}" destId="{8B0931FA-C068-4F31-A576-51C873727E23}" srcOrd="0" destOrd="1" presId="urn:microsoft.com/office/officeart/2005/8/layout/vList3"/>
    <dgm:cxn modelId="{C6837AD7-5047-4DBF-A66A-1DC493C26F93}" type="presOf" srcId="{24D66058-58ED-43D5-AC6C-92356EE76921}" destId="{4160039D-D3D1-4E48-9FF0-439B22F20BB8}" srcOrd="0" destOrd="0" presId="urn:microsoft.com/office/officeart/2005/8/layout/vList3"/>
    <dgm:cxn modelId="{A47208D3-CC07-49DB-8E00-6966DFB2CB19}" type="presParOf" srcId="{20D895BD-249A-4A8B-AF3C-E53F7D00914C}" destId="{39AE1824-A487-4B7E-8608-C5EE342D53F7}" srcOrd="0" destOrd="0" presId="urn:microsoft.com/office/officeart/2005/8/layout/vList3"/>
    <dgm:cxn modelId="{FB4395E7-3527-41F7-846B-4D9A53418FC4}" type="presParOf" srcId="{39AE1824-A487-4B7E-8608-C5EE342D53F7}" destId="{3652C167-5C73-41BD-B19A-7FCB41FDA5F9}" srcOrd="0" destOrd="0" presId="urn:microsoft.com/office/officeart/2005/8/layout/vList3"/>
    <dgm:cxn modelId="{F88558E2-9AB7-4724-AE53-09EDE6B4B6D2}" type="presParOf" srcId="{39AE1824-A487-4B7E-8608-C5EE342D53F7}" destId="{8B0931FA-C068-4F31-A576-51C873727E23}" srcOrd="1" destOrd="0" presId="urn:microsoft.com/office/officeart/2005/8/layout/vList3"/>
    <dgm:cxn modelId="{73E87D66-7FA1-4ABF-AB62-91A7D3108C6E}" type="presParOf" srcId="{20D895BD-249A-4A8B-AF3C-E53F7D00914C}" destId="{E3A6A69A-5DE6-4E2C-B296-D2B56E7C53AE}" srcOrd="1" destOrd="0" presId="urn:microsoft.com/office/officeart/2005/8/layout/vList3"/>
    <dgm:cxn modelId="{BA03ECE6-399B-4C0E-8160-76DAC694EDF7}" type="presParOf" srcId="{20D895BD-249A-4A8B-AF3C-E53F7D00914C}" destId="{9E1B18C2-BD5A-468B-AE9A-85BCCC78E51E}" srcOrd="2" destOrd="0" presId="urn:microsoft.com/office/officeart/2005/8/layout/vList3"/>
    <dgm:cxn modelId="{C714C5FF-AEED-4185-AFBC-D8FEB11C0C02}" type="presParOf" srcId="{9E1B18C2-BD5A-468B-AE9A-85BCCC78E51E}" destId="{1CD8FF9F-C125-4711-9E53-14C9222CD7C1}" srcOrd="0" destOrd="0" presId="urn:microsoft.com/office/officeart/2005/8/layout/vList3"/>
    <dgm:cxn modelId="{D00898CF-0014-4FDB-AF9B-083E63935995}" type="presParOf" srcId="{9E1B18C2-BD5A-468B-AE9A-85BCCC78E51E}" destId="{BF269805-40CB-4505-8C79-448DE8CB7DBB}" srcOrd="1" destOrd="0" presId="urn:microsoft.com/office/officeart/2005/8/layout/vList3"/>
    <dgm:cxn modelId="{2DF3D7B1-787F-447E-9B49-59E689499EEF}" type="presParOf" srcId="{20D895BD-249A-4A8B-AF3C-E53F7D00914C}" destId="{DAA0D2A4-B25E-4810-90F9-CA541A0BC104}" srcOrd="3" destOrd="0" presId="urn:microsoft.com/office/officeart/2005/8/layout/vList3"/>
    <dgm:cxn modelId="{53998167-964D-46F8-91DC-C2D182BCD0B3}" type="presParOf" srcId="{20D895BD-249A-4A8B-AF3C-E53F7D00914C}" destId="{3CF00554-4A6F-4FF9-9B34-5DE03B621491}" srcOrd="4" destOrd="0" presId="urn:microsoft.com/office/officeart/2005/8/layout/vList3"/>
    <dgm:cxn modelId="{32A7496F-A2B1-43A4-A309-71E508D8060B}" type="presParOf" srcId="{3CF00554-4A6F-4FF9-9B34-5DE03B621491}" destId="{32B5201A-B7A9-4D5B-BE74-77705F29D0B8}" srcOrd="0" destOrd="0" presId="urn:microsoft.com/office/officeart/2005/8/layout/vList3"/>
    <dgm:cxn modelId="{26220292-73C9-4774-81C2-4B7B38801E22}" type="presParOf" srcId="{3CF00554-4A6F-4FF9-9B34-5DE03B621491}" destId="{4160039D-D3D1-4E48-9FF0-439B22F20B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A90797-E6BA-4C19-AE95-1706EEECEEA5}">
      <dsp:nvSpPr>
        <dsp:cNvPr id="0" name=""/>
        <dsp:cNvSpPr/>
      </dsp:nvSpPr>
      <dsp:spPr>
        <a:xfrm rot="10800000">
          <a:off x="2154597" y="1963"/>
          <a:ext cx="4868795" cy="1142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968" tIns="72390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chemeClr val="tx1"/>
              </a:solidFill>
            </a:rPr>
            <a:t>Opis</a:t>
          </a:r>
          <a:r>
            <a:rPr lang="en-US" sz="1900" kern="1200" dirty="0" smtClean="0">
              <a:solidFill>
                <a:schemeClr val="tx1"/>
              </a:solidFill>
            </a:rPr>
            <a:t> R/C Superstructure LRFD Analysis and Specification Checking</a:t>
          </a:r>
          <a:endParaRPr lang="en-US" sz="19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First increment of the new AASHTO LRFD Engine</a:t>
          </a:r>
          <a:endParaRPr lang="en-US" sz="1500" kern="1200" dirty="0">
            <a:solidFill>
              <a:schemeClr val="tx1"/>
            </a:solidFill>
          </a:endParaRPr>
        </a:p>
      </dsp:txBody>
      <dsp:txXfrm rot="10800000">
        <a:off x="2154597" y="1963"/>
        <a:ext cx="4868795" cy="1142856"/>
      </dsp:txXfrm>
    </dsp:sp>
    <dsp:sp modelId="{14C3BB9B-0CB6-431E-9DBD-77683368E72A}">
      <dsp:nvSpPr>
        <dsp:cNvPr id="0" name=""/>
        <dsp:cNvSpPr/>
      </dsp:nvSpPr>
      <dsp:spPr>
        <a:xfrm>
          <a:off x="990595" y="1963"/>
          <a:ext cx="1699039" cy="114285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6CD45-9AC5-4FD5-87BC-1A5D04D4B4C4}">
      <dsp:nvSpPr>
        <dsp:cNvPr id="0" name=""/>
        <dsp:cNvSpPr/>
      </dsp:nvSpPr>
      <dsp:spPr>
        <a:xfrm rot="10800000">
          <a:off x="2154597" y="1485971"/>
          <a:ext cx="4868795" cy="1142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968" tIns="72390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chemeClr val="tx1"/>
              </a:solidFill>
            </a:rPr>
            <a:t>Opis</a:t>
          </a:r>
          <a:r>
            <a:rPr lang="en-US" sz="1900" kern="1200" dirty="0" smtClean="0">
              <a:solidFill>
                <a:schemeClr val="tx1"/>
              </a:solidFill>
            </a:rPr>
            <a:t> Substructure LRFD Analysis and Specification Checking</a:t>
          </a:r>
          <a:endParaRPr lang="en-US" sz="19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First official release of the substructure module</a:t>
          </a:r>
          <a:endParaRPr lang="en-US" sz="1500" kern="1200" dirty="0">
            <a:solidFill>
              <a:schemeClr val="tx1"/>
            </a:solidFill>
          </a:endParaRPr>
        </a:p>
      </dsp:txBody>
      <dsp:txXfrm rot="10800000">
        <a:off x="2154597" y="1485971"/>
        <a:ext cx="4868795" cy="1142856"/>
      </dsp:txXfrm>
    </dsp:sp>
    <dsp:sp modelId="{20C874E5-68A8-4387-8D86-AF4E1CD48FD9}">
      <dsp:nvSpPr>
        <dsp:cNvPr id="0" name=""/>
        <dsp:cNvSpPr/>
      </dsp:nvSpPr>
      <dsp:spPr>
        <a:xfrm>
          <a:off x="1053806" y="1485971"/>
          <a:ext cx="1699039" cy="114285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70F7-9B3A-42BE-B053-7D7C7F18A963}">
      <dsp:nvSpPr>
        <dsp:cNvPr id="0" name=""/>
        <dsp:cNvSpPr/>
      </dsp:nvSpPr>
      <dsp:spPr>
        <a:xfrm rot="10800000">
          <a:off x="2154597" y="2969979"/>
          <a:ext cx="4868795" cy="1142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968" tIns="72390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Truss Panel Point Maximum Forces and Concurrent Forces Reports</a:t>
          </a:r>
          <a:endParaRPr lang="en-US" sz="19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 smtClean="0">
              <a:solidFill>
                <a:schemeClr val="tx1"/>
              </a:solidFill>
            </a:rPr>
            <a:t>Provide access to load data required for gusset plate analysis</a:t>
          </a:r>
          <a:endParaRPr lang="en-US" sz="1500" kern="1200" dirty="0">
            <a:solidFill>
              <a:schemeClr val="tx1"/>
            </a:solidFill>
          </a:endParaRPr>
        </a:p>
      </dsp:txBody>
      <dsp:txXfrm rot="10800000">
        <a:off x="2154597" y="2969979"/>
        <a:ext cx="4868795" cy="1142856"/>
      </dsp:txXfrm>
    </dsp:sp>
    <dsp:sp modelId="{985AE29D-6BF4-44FE-9691-138465071878}">
      <dsp:nvSpPr>
        <dsp:cNvPr id="0" name=""/>
        <dsp:cNvSpPr/>
      </dsp:nvSpPr>
      <dsp:spPr>
        <a:xfrm>
          <a:off x="1053806" y="2969979"/>
          <a:ext cx="1699039" cy="114285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0931FA-C068-4F31-A576-51C873727E23}">
      <dsp:nvSpPr>
        <dsp:cNvPr id="0" name=""/>
        <dsp:cNvSpPr/>
      </dsp:nvSpPr>
      <dsp:spPr>
        <a:xfrm rot="10800000">
          <a:off x="2334521" y="1971"/>
          <a:ext cx="4505526" cy="1227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33" tIns="64770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Opis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b="1" kern="1200" dirty="0" smtClean="0">
              <a:solidFill>
                <a:srgbClr val="FF0000"/>
              </a:solidFill>
            </a:rPr>
            <a:t>P/S</a:t>
          </a:r>
          <a:r>
            <a:rPr lang="en-US" sz="1700" kern="1200" dirty="0" smtClean="0">
              <a:solidFill>
                <a:schemeClr val="tx1"/>
              </a:solidFill>
            </a:rPr>
            <a:t> Superstructure LRFD Analysis and Specification Checking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Second increment of the new AASHTO LRFD Engine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2334521" y="1971"/>
        <a:ext cx="4505526" cy="1227589"/>
      </dsp:txXfrm>
    </dsp:sp>
    <dsp:sp modelId="{3652C167-5C73-41BD-B19A-7FCB41FDA5F9}">
      <dsp:nvSpPr>
        <dsp:cNvPr id="0" name=""/>
        <dsp:cNvSpPr/>
      </dsp:nvSpPr>
      <dsp:spPr>
        <a:xfrm>
          <a:off x="1236727" y="1971"/>
          <a:ext cx="1735074" cy="12275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69805-40CB-4505-8C79-448DE8CB7DBB}">
      <dsp:nvSpPr>
        <dsp:cNvPr id="0" name=""/>
        <dsp:cNvSpPr/>
      </dsp:nvSpPr>
      <dsp:spPr>
        <a:xfrm rot="10800000">
          <a:off x="2334521" y="1596005"/>
          <a:ext cx="4505526" cy="1227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33" tIns="64770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Virtis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b="1" kern="1200" dirty="0" smtClean="0">
              <a:solidFill>
                <a:srgbClr val="FF0000"/>
              </a:solidFill>
            </a:rPr>
            <a:t>R/C</a:t>
          </a:r>
          <a:r>
            <a:rPr lang="en-US" sz="1700" kern="1200" dirty="0" smtClean="0">
              <a:solidFill>
                <a:schemeClr val="tx1"/>
              </a:solidFill>
            </a:rPr>
            <a:t> and </a:t>
          </a:r>
          <a:r>
            <a:rPr lang="en-US" sz="1700" b="1" kern="1200" dirty="0" smtClean="0">
              <a:solidFill>
                <a:srgbClr val="FF0000"/>
              </a:solidFill>
            </a:rPr>
            <a:t>P/S</a:t>
          </a:r>
          <a:r>
            <a:rPr lang="en-US" sz="1700" kern="1200" dirty="0" smtClean="0">
              <a:solidFill>
                <a:schemeClr val="tx1"/>
              </a:solidFill>
            </a:rPr>
            <a:t> Superstructures  LRFR Analysis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First release of the AASHTO LRFR Engine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2334521" y="1596005"/>
        <a:ext cx="4505526" cy="1227589"/>
      </dsp:txXfrm>
    </dsp:sp>
    <dsp:sp modelId="{1CD8FF9F-C125-4711-9E53-14C9222CD7C1}">
      <dsp:nvSpPr>
        <dsp:cNvPr id="0" name=""/>
        <dsp:cNvSpPr/>
      </dsp:nvSpPr>
      <dsp:spPr>
        <a:xfrm>
          <a:off x="1236727" y="1596005"/>
          <a:ext cx="1735074" cy="122758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039D-D3D1-4E48-9FF0-439B22F20BB8}">
      <dsp:nvSpPr>
        <dsp:cNvPr id="0" name=""/>
        <dsp:cNvSpPr/>
      </dsp:nvSpPr>
      <dsp:spPr>
        <a:xfrm rot="10800000">
          <a:off x="2334521" y="3190039"/>
          <a:ext cx="4505526" cy="1227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33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Virtis</a:t>
          </a:r>
          <a:r>
            <a:rPr lang="en-US" sz="1700" kern="1200" dirty="0" smtClean="0">
              <a:solidFill>
                <a:schemeClr val="tx1"/>
              </a:solidFill>
            </a:rPr>
            <a:t> Truss </a:t>
          </a:r>
          <a:r>
            <a:rPr lang="en-US" sz="1700" kern="1200" dirty="0" err="1" smtClean="0">
              <a:solidFill>
                <a:schemeClr val="tx1"/>
              </a:solidFill>
            </a:rPr>
            <a:t>Floorbeam</a:t>
          </a:r>
          <a:r>
            <a:rPr lang="en-US" sz="1700" kern="1200" dirty="0" smtClean="0">
              <a:solidFill>
                <a:schemeClr val="tx1"/>
              </a:solidFill>
            </a:rPr>
            <a:t> LFD Analysis</a:t>
          </a:r>
          <a:endParaRPr lang="en-US" sz="1700" kern="1200" dirty="0">
            <a:solidFill>
              <a:schemeClr val="tx1"/>
            </a:solidFill>
          </a:endParaRPr>
        </a:p>
      </dsp:txBody>
      <dsp:txXfrm rot="10800000">
        <a:off x="2334521" y="3190039"/>
        <a:ext cx="4505526" cy="1227589"/>
      </dsp:txXfrm>
    </dsp:sp>
    <dsp:sp modelId="{32B5201A-B7A9-4D5B-BE74-77705F29D0B8}">
      <dsp:nvSpPr>
        <dsp:cNvPr id="0" name=""/>
        <dsp:cNvSpPr/>
      </dsp:nvSpPr>
      <dsp:spPr>
        <a:xfrm>
          <a:off x="1236727" y="3190039"/>
          <a:ext cx="1735074" cy="122758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782260-AD8D-45B4-8954-F40E8044909A}">
      <dsp:nvSpPr>
        <dsp:cNvPr id="0" name=""/>
        <dsp:cNvSpPr/>
      </dsp:nvSpPr>
      <dsp:spPr>
        <a:xfrm rot="10800000">
          <a:off x="2357672" y="3071"/>
          <a:ext cx="5235889" cy="6215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19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Superstructure</a:t>
          </a:r>
          <a:r>
            <a:rPr lang="en-US" sz="1800" kern="1200" dirty="0" smtClean="0">
              <a:solidFill>
                <a:schemeClr val="tx1"/>
              </a:solidFill>
            </a:rPr>
            <a:t> Wizard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2357672" y="3071"/>
        <a:ext cx="5235889" cy="621544"/>
      </dsp:txXfrm>
    </dsp:sp>
    <dsp:sp modelId="{60028513-BC08-47BD-B2AF-9A5401869906}">
      <dsp:nvSpPr>
        <dsp:cNvPr id="0" name=""/>
        <dsp:cNvSpPr/>
      </dsp:nvSpPr>
      <dsp:spPr>
        <a:xfrm>
          <a:off x="1189802" y="22216"/>
          <a:ext cx="1581888" cy="58325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3365D-FFF2-4596-8EBC-D4E14BC54BFF}">
      <dsp:nvSpPr>
        <dsp:cNvPr id="0" name=""/>
        <dsp:cNvSpPr/>
      </dsp:nvSpPr>
      <dsp:spPr>
        <a:xfrm rot="10800000">
          <a:off x="2357672" y="951033"/>
          <a:ext cx="5235889" cy="577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19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Analysis Control Settings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357672" y="951033"/>
        <a:ext cx="5235889" cy="577821"/>
      </dsp:txXfrm>
    </dsp:sp>
    <dsp:sp modelId="{1B585548-8F02-4371-A591-6BFB01146794}">
      <dsp:nvSpPr>
        <dsp:cNvPr id="0" name=""/>
        <dsp:cNvSpPr/>
      </dsp:nvSpPr>
      <dsp:spPr>
        <a:xfrm>
          <a:off x="1179164" y="948317"/>
          <a:ext cx="1581888" cy="58325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DC98F-7EB8-45C4-AE3E-3A78A48C281D}">
      <dsp:nvSpPr>
        <dsp:cNvPr id="0" name=""/>
        <dsp:cNvSpPr/>
      </dsp:nvSpPr>
      <dsp:spPr>
        <a:xfrm rot="10800000">
          <a:off x="2244049" y="1855273"/>
          <a:ext cx="5235889" cy="10843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19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LRFD Distribution Factor Wizard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(Incident 1033)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244049" y="1855273"/>
        <a:ext cx="5235889" cy="1084398"/>
      </dsp:txXfrm>
    </dsp:sp>
    <dsp:sp modelId="{6563ED0A-D6BE-4DFC-8375-78EC792459D1}">
      <dsp:nvSpPr>
        <dsp:cNvPr id="0" name=""/>
        <dsp:cNvSpPr/>
      </dsp:nvSpPr>
      <dsp:spPr>
        <a:xfrm>
          <a:off x="1182461" y="1855273"/>
          <a:ext cx="1581888" cy="108439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F8583-65F6-491F-B0F6-1508B89759E2}">
      <dsp:nvSpPr>
        <dsp:cNvPr id="0" name=""/>
        <dsp:cNvSpPr/>
      </dsp:nvSpPr>
      <dsp:spPr>
        <a:xfrm rot="10800000">
          <a:off x="2244049" y="3263373"/>
          <a:ext cx="5235889" cy="10843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19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Steel Girder </a:t>
          </a:r>
          <a:r>
            <a:rPr lang="en-US" sz="2000" kern="1200" dirty="0" err="1" smtClean="0">
              <a:solidFill>
                <a:schemeClr val="tx1"/>
              </a:solidFill>
            </a:rPr>
            <a:t>Fishbelly</a:t>
          </a:r>
          <a:r>
            <a:rPr lang="en-US" sz="2000" kern="1200" dirty="0" smtClean="0">
              <a:solidFill>
                <a:schemeClr val="tx1"/>
              </a:solidFill>
            </a:rPr>
            <a:t> Web Profile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(Incident 1091)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244049" y="3263373"/>
        <a:ext cx="5235889" cy="1084398"/>
      </dsp:txXfrm>
    </dsp:sp>
    <dsp:sp modelId="{320651D0-1CBB-470D-A7D9-171EBCCFECCD}">
      <dsp:nvSpPr>
        <dsp:cNvPr id="0" name=""/>
        <dsp:cNvSpPr/>
      </dsp:nvSpPr>
      <dsp:spPr>
        <a:xfrm>
          <a:off x="1179164" y="3263373"/>
          <a:ext cx="1581888" cy="108439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0F965-D54E-4E89-9F21-EA4D3D28DEC4}">
      <dsp:nvSpPr>
        <dsp:cNvPr id="0" name=""/>
        <dsp:cNvSpPr/>
      </dsp:nvSpPr>
      <dsp:spPr>
        <a:xfrm rot="10800000">
          <a:off x="2552706" y="4545553"/>
          <a:ext cx="4922000" cy="5364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19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User-defined Truck Library</a:t>
          </a:r>
        </a:p>
      </dsp:txBody>
      <dsp:txXfrm rot="10800000">
        <a:off x="2552706" y="4545553"/>
        <a:ext cx="4922000" cy="536430"/>
      </dsp:txXfrm>
    </dsp:sp>
    <dsp:sp modelId="{BF123534-204F-48A8-8D26-93DB3E9990FB}">
      <dsp:nvSpPr>
        <dsp:cNvPr id="0" name=""/>
        <dsp:cNvSpPr/>
      </dsp:nvSpPr>
      <dsp:spPr>
        <a:xfrm>
          <a:off x="1237510" y="4522141"/>
          <a:ext cx="1581888" cy="58325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0931FA-C068-4F31-A576-51C873727E23}">
      <dsp:nvSpPr>
        <dsp:cNvPr id="0" name=""/>
        <dsp:cNvSpPr/>
      </dsp:nvSpPr>
      <dsp:spPr>
        <a:xfrm rot="10800000">
          <a:off x="2334521" y="1971"/>
          <a:ext cx="4505526" cy="1227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33" tIns="64770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Opis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b="1" kern="1200" dirty="0" smtClean="0">
              <a:solidFill>
                <a:srgbClr val="FF0000"/>
              </a:solidFill>
            </a:rPr>
            <a:t>Steel</a:t>
          </a:r>
          <a:r>
            <a:rPr lang="en-US" sz="1700" kern="1200" dirty="0" smtClean="0">
              <a:solidFill>
                <a:schemeClr val="tx1"/>
              </a:solidFill>
            </a:rPr>
            <a:t> Superstructure LRFD Analysis and Specification Checking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Third increment of the new AASHTO LRFD Engine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2334521" y="1971"/>
        <a:ext cx="4505526" cy="1227589"/>
      </dsp:txXfrm>
    </dsp:sp>
    <dsp:sp modelId="{3652C167-5C73-41BD-B19A-7FCB41FDA5F9}">
      <dsp:nvSpPr>
        <dsp:cNvPr id="0" name=""/>
        <dsp:cNvSpPr/>
      </dsp:nvSpPr>
      <dsp:spPr>
        <a:xfrm>
          <a:off x="1160530" y="1971"/>
          <a:ext cx="1735074" cy="12275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69805-40CB-4505-8C79-448DE8CB7DBB}">
      <dsp:nvSpPr>
        <dsp:cNvPr id="0" name=""/>
        <dsp:cNvSpPr/>
      </dsp:nvSpPr>
      <dsp:spPr>
        <a:xfrm rot="10800000">
          <a:off x="2334521" y="1596005"/>
          <a:ext cx="4505526" cy="1227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33" tIns="64770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Virtis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b="1" kern="1200" dirty="0" smtClean="0">
              <a:solidFill>
                <a:srgbClr val="FF0000"/>
              </a:solidFill>
            </a:rPr>
            <a:t>Steel</a:t>
          </a:r>
          <a:r>
            <a:rPr lang="en-US" sz="1700" kern="1200" dirty="0" smtClean="0">
              <a:solidFill>
                <a:schemeClr val="tx1"/>
              </a:solidFill>
            </a:rPr>
            <a:t> Superstructures LRFR Analysis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Second increment of the AASHTO LRFR Engine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2334521" y="1596005"/>
        <a:ext cx="4505526" cy="1227589"/>
      </dsp:txXfrm>
    </dsp:sp>
    <dsp:sp modelId="{1CD8FF9F-C125-4711-9E53-14C9222CD7C1}">
      <dsp:nvSpPr>
        <dsp:cNvPr id="0" name=""/>
        <dsp:cNvSpPr/>
      </dsp:nvSpPr>
      <dsp:spPr>
        <a:xfrm>
          <a:off x="1160530" y="1596005"/>
          <a:ext cx="1735074" cy="122758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039D-D3D1-4E48-9FF0-439B22F20BB8}">
      <dsp:nvSpPr>
        <dsp:cNvPr id="0" name=""/>
        <dsp:cNvSpPr/>
      </dsp:nvSpPr>
      <dsp:spPr>
        <a:xfrm rot="10800000">
          <a:off x="2334521" y="3190039"/>
          <a:ext cx="4505526" cy="1227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33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Opis</a:t>
          </a:r>
          <a:r>
            <a:rPr lang="en-US" sz="1700" kern="1200" dirty="0" smtClean="0">
              <a:solidFill>
                <a:schemeClr val="tx1"/>
              </a:solidFill>
            </a:rPr>
            <a:t> 2008 Interim Spec Updates (LRFD)</a:t>
          </a:r>
          <a:endParaRPr lang="en-US" sz="1700" kern="1200" dirty="0">
            <a:solidFill>
              <a:schemeClr val="tx1"/>
            </a:solidFill>
          </a:endParaRPr>
        </a:p>
      </dsp:txBody>
      <dsp:txXfrm rot="10800000">
        <a:off x="2334521" y="3190039"/>
        <a:ext cx="4505526" cy="1227589"/>
      </dsp:txXfrm>
    </dsp:sp>
    <dsp:sp modelId="{32B5201A-B7A9-4D5B-BE74-77705F29D0B8}">
      <dsp:nvSpPr>
        <dsp:cNvPr id="0" name=""/>
        <dsp:cNvSpPr/>
      </dsp:nvSpPr>
      <dsp:spPr>
        <a:xfrm>
          <a:off x="1160530" y="3190039"/>
          <a:ext cx="1735074" cy="122758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4DE17-293F-4394-8B0F-716442037A49}" type="datetimeFigureOut">
              <a:rPr lang="en-US" smtClean="0"/>
              <a:pPr/>
              <a:t>8/3/2010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9047-A728-4C89-8B86-4D130AD924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A5116B1A-E5E5-4742-A53E-B0AFDFB1142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71782" y="6581001"/>
            <a:ext cx="372218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B64160-42AD-4F9E-9F85-FD2663E2157E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914400"/>
            <a:ext cx="77724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Virtis/Opis</a:t>
            </a:r>
            <a:br>
              <a:rPr lang="en-US" dirty="0" smtClean="0"/>
            </a:br>
            <a:r>
              <a:rPr lang="en-US" dirty="0" smtClean="0"/>
              <a:t>Technical Update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8900" y="5791200"/>
            <a:ext cx="38862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Virtis Opis BRIDGEWare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Users Group Meeting 2010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Nashville, Tennessee</a:t>
            </a:r>
            <a:endParaRPr lang="en-US" sz="2000" dirty="0"/>
          </a:p>
        </p:txBody>
      </p:sp>
      <p:pic>
        <p:nvPicPr>
          <p:cNvPr id="5" name="Picture 81" descr="virtislogos--registe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6155363"/>
            <a:ext cx="990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2" descr="opislogos--registe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4488" y="6155363"/>
            <a:ext cx="10271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 descr="http://0.tqn.com/d/nashville/1/0/P/h/1/NashvilleSkyline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1965" y="2514600"/>
            <a:ext cx="646043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AASHTO LRFD Spec Checking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52829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57400" y="2362200"/>
            <a:ext cx="6811274" cy="2028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Brace 9"/>
          <p:cNvSpPr/>
          <p:nvPr/>
        </p:nvSpPr>
        <p:spPr bwMode="auto">
          <a:xfrm>
            <a:off x="4191000" y="1219200"/>
            <a:ext cx="381000" cy="10668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5400000">
            <a:off x="4343400" y="1676400"/>
            <a:ext cx="685800" cy="6858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77553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Generate the models for each stage of construction</a:t>
            </a:r>
            <a:endParaRPr lang="en-US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AASHTO LRFD Spec Checking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52829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Brace 9"/>
          <p:cNvSpPr/>
          <p:nvPr/>
        </p:nvSpPr>
        <p:spPr bwMode="auto">
          <a:xfrm>
            <a:off x="4191000" y="2286000"/>
            <a:ext cx="381000" cy="38100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600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Analyze each stage of construction</a:t>
            </a:r>
            <a:endParaRPr lang="en-US" baseline="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4286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468750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AASHTO LRFD Spec Checking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3276600" y="2209800"/>
            <a:ext cx="381000" cy="27432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461337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aseline="0" dirty="0" smtClean="0"/>
              <a:t>Generate influence lines, </a:t>
            </a:r>
          </a:p>
          <a:p>
            <a:pPr algn="l">
              <a:buFont typeface="Arial" pitchFamily="34" charset="0"/>
              <a:buChar char="•"/>
            </a:pPr>
            <a:r>
              <a:rPr lang="en-US" baseline="0" dirty="0" smtClean="0"/>
              <a:t>Compute </a:t>
            </a:r>
            <a:r>
              <a:rPr lang="en-US" baseline="0" dirty="0" err="1" smtClean="0"/>
              <a:t>contraflexure</a:t>
            </a:r>
            <a:r>
              <a:rPr lang="en-US" baseline="0" dirty="0" smtClean="0"/>
              <a:t> ranges, </a:t>
            </a:r>
          </a:p>
          <a:p>
            <a:pPr algn="l">
              <a:buFont typeface="Arial" pitchFamily="34" charset="0"/>
              <a:buChar char="•"/>
            </a:pPr>
            <a:r>
              <a:rPr lang="en-US" baseline="0" dirty="0" smtClean="0"/>
              <a:t>Load influence lines</a:t>
            </a:r>
            <a:endParaRPr lang="en-US" baseline="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3429000" y="3505200"/>
            <a:ext cx="838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5" y="1295400"/>
            <a:ext cx="48101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3586954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AASHTO LRFD Spec Checking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2971800" y="1447800"/>
            <a:ext cx="381000" cy="4648200"/>
          </a:xfrm>
          <a:prstGeom prst="rightBrace">
            <a:avLst>
              <a:gd name="adj1" fmla="val 8333"/>
              <a:gd name="adj2" fmla="val 503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1066800"/>
            <a:ext cx="5257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aseline="0" dirty="0" smtClean="0">
                <a:solidFill>
                  <a:srgbClr val="0070C0"/>
                </a:solidFill>
              </a:rPr>
              <a:t>Specification Checking 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sz="1800" baseline="0" dirty="0" smtClean="0"/>
              <a:t>First pass through each stage </a:t>
            </a:r>
          </a:p>
          <a:p>
            <a:pPr lvl="2" algn="l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US" sz="1800" baseline="0" dirty="0" smtClean="0"/>
              <a:t> Compute stresses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aseline="0" dirty="0" smtClean="0"/>
              <a:t> Determine stresses in the </a:t>
            </a:r>
            <a:r>
              <a:rPr lang="en-US" sz="1800" baseline="0" dirty="0" err="1" smtClean="0"/>
              <a:t>unbraced</a:t>
            </a:r>
            <a:r>
              <a:rPr lang="en-US" sz="1800" baseline="0" dirty="0" smtClean="0"/>
              <a:t> lengths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aseline="0" dirty="0" smtClean="0"/>
              <a:t> Second pass through each stage </a:t>
            </a:r>
          </a:p>
          <a:p>
            <a:pPr lvl="2" algn="l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US" sz="1800" baseline="0" dirty="0" smtClean="0"/>
              <a:t> Compute capacities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AASHTO LRFD Spec Checking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54682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AASHTO LRFD Spec Checking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153400" cy="568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AASHTO LRFR Spec Checking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3" y="990600"/>
            <a:ext cx="9016347" cy="534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Truss Analysis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1143002"/>
          <a:ext cx="6705599" cy="5181598"/>
        </p:xfrm>
        <a:graphic>
          <a:graphicData uri="http://schemas.openxmlformats.org/drawingml/2006/table">
            <a:tbl>
              <a:tblPr/>
              <a:tblGrid>
                <a:gridCol w="3222436"/>
                <a:gridCol w="1558257"/>
                <a:gridCol w="1008284"/>
                <a:gridCol w="916622"/>
              </a:tblGrid>
              <a:tr h="601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Longitudinal Truss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Floor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5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Deck-Through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Other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Truss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Counters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Suspended spans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Eccentricity (for rating, not analysis)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Identify deck nodes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Element loads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Beam and truss elements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Truss Analysis - Counters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7772400" cy="57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Truss Analysis - Counters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 Nonlinear Analysis – structure model changes as the vehicle moves across the bridge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 Model the counters as tension-only elements – FE engine automatically removes tension-only elements subjected to compression.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 Generate a load case for each vehicle position to be evaluated (include DL + LL in the load case)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 Scan the analysis results for the critical actions to be used in the rating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baseline="0" dirty="0" smtClean="0"/>
          </a:p>
          <a:p>
            <a:pPr algn="l">
              <a:buFont typeface="Arial" pitchFamily="34" charset="0"/>
              <a:buChar char="•"/>
            </a:pPr>
            <a:endParaRPr lang="en-US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6.0 Release (July 2008)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3716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Truss Analysis – Suspended Span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57600"/>
            <a:ext cx="66007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Truss Analysis – Floor Truss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131074" name="Picture 2" descr="G:\PROJ\VIRTIS\PM\Annual planning\Cost Estimates\Floor Trusses - Sep 2006\Floor Truss from AL D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900788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aseline="0" dirty="0" smtClean="0"/>
              <a:t>Floor truss with element loads – stringers positioned between panel points.</a:t>
            </a:r>
            <a:endParaRPr lang="en-US" baseline="0" dirty="0"/>
          </a:p>
        </p:txBody>
      </p:sp>
      <p:sp>
        <p:nvSpPr>
          <p:cNvPr id="7" name="Up Arrow 6"/>
          <p:cNvSpPr/>
          <p:nvPr/>
        </p:nvSpPr>
        <p:spPr bwMode="auto">
          <a:xfrm>
            <a:off x="4114800" y="3124200"/>
            <a:ext cx="533400" cy="990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6629400" y="2819400"/>
            <a:ext cx="533400" cy="990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2362200" y="3352800"/>
            <a:ext cx="533400" cy="990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19325"/>
            <a:ext cx="6169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Truss Analysis – Floor Truss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143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aseline="0" dirty="0" smtClean="0"/>
              <a:t> Model the floor truss with beam elements</a:t>
            </a:r>
          </a:p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baseline="0" dirty="0" smtClean="0"/>
              <a:t> Rate for  axial and moment interaction </a:t>
            </a:r>
            <a:endParaRPr lang="en-US" baseline="0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3962400" y="35814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953000" y="35814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943600" y="35814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858000" y="35814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Truss Analysis – Floor Truss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858000" cy="569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6.3 Release (June 2011)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21600000">
            <a:off x="2666999" y="1132476"/>
            <a:ext cx="5004571" cy="848723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5251" rIns="17780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err="1" smtClean="0">
                <a:solidFill>
                  <a:schemeClr val="tx1"/>
                </a:solidFill>
              </a:rPr>
              <a:t>Virtis</a:t>
            </a:r>
            <a:r>
              <a:rPr lang="en-US" kern="1200" baseline="0" dirty="0" smtClean="0">
                <a:solidFill>
                  <a:schemeClr val="tx1"/>
                </a:solidFill>
              </a:rPr>
              <a:t> Superstructure LFR Analysis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2428" y="1132477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 rot="21600000">
            <a:off x="2661422" y="2123076"/>
            <a:ext cx="5034778" cy="848723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Sunset BRASS from </a:t>
            </a:r>
            <a:r>
              <a:rPr lang="en-US" kern="1200" baseline="0" dirty="0" err="1" smtClean="0">
                <a:solidFill>
                  <a:schemeClr val="tx1"/>
                </a:solidFill>
              </a:rPr>
              <a:t>Virtis</a:t>
            </a:r>
            <a:r>
              <a:rPr lang="en-US" kern="1200" baseline="0" dirty="0" smtClean="0">
                <a:solidFill>
                  <a:schemeClr val="tx1"/>
                </a:solidFill>
              </a:rPr>
              <a:t>/</a:t>
            </a:r>
            <a:r>
              <a:rPr lang="en-US" kern="1200" baseline="0" dirty="0" err="1" smtClean="0">
                <a:solidFill>
                  <a:schemeClr val="tx1"/>
                </a:solidFill>
              </a:rPr>
              <a:t>Opis</a:t>
            </a:r>
            <a:endParaRPr lang="en-US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6229" y="2306179"/>
            <a:ext cx="1180641" cy="472687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28"/>
          <p:cNvSpPr/>
          <p:nvPr/>
        </p:nvSpPr>
        <p:spPr>
          <a:xfrm rot="21600000">
            <a:off x="2661422" y="3113676"/>
            <a:ext cx="5034778" cy="848723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New Detailed LFR report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10988" y="3113677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30"/>
          <p:cNvSpPr/>
          <p:nvPr/>
        </p:nvSpPr>
        <p:spPr>
          <a:xfrm>
            <a:off x="1447800" y="4302820"/>
            <a:ext cx="1180641" cy="472687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 rot="21600000">
            <a:off x="2691629" y="4104276"/>
            <a:ext cx="5004571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Addition of Crystal Reports Option for the Report Tool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86359" y="5094875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 33"/>
          <p:cNvSpPr/>
          <p:nvPr/>
        </p:nvSpPr>
        <p:spPr>
          <a:xfrm rot="21600000">
            <a:off x="2691629" y="5094876"/>
            <a:ext cx="5004572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Substructure LRFR Rating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6.3 Release (June 2011)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399678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1295400" y="1295400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1295400" y="2275478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 rot="21600000">
            <a:off x="2514599" y="3342275"/>
            <a:ext cx="5156971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Floor Trusses – Add 3 New Cross Sections</a:t>
            </a:r>
          </a:p>
        </p:txBody>
      </p:sp>
      <p:sp>
        <p:nvSpPr>
          <p:cNvPr id="25" name="Freeform 24"/>
          <p:cNvSpPr/>
          <p:nvPr/>
        </p:nvSpPr>
        <p:spPr>
          <a:xfrm rot="21600000">
            <a:off x="2514601" y="1295401"/>
            <a:ext cx="5156971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Illinois Nonstandard Gage Enhancement (VI 7991)</a:t>
            </a:r>
          </a:p>
        </p:txBody>
      </p:sp>
      <p:sp>
        <p:nvSpPr>
          <p:cNvPr id="26" name="Freeform 25"/>
          <p:cNvSpPr/>
          <p:nvPr/>
        </p:nvSpPr>
        <p:spPr>
          <a:xfrm rot="21600000">
            <a:off x="2514600" y="5389154"/>
            <a:ext cx="5156971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New Call Interface To Enable </a:t>
            </a:r>
            <a:r>
              <a:rPr lang="en-US" baseline="0" dirty="0" err="1" smtClean="0">
                <a:solidFill>
                  <a:schemeClr val="tx1"/>
                </a:solidFill>
              </a:rPr>
              <a:t>Virtis</a:t>
            </a:r>
            <a:r>
              <a:rPr lang="en-US" baseline="0" dirty="0" smtClean="0">
                <a:solidFill>
                  <a:schemeClr val="tx1"/>
                </a:solidFill>
              </a:rPr>
              <a:t> Ratings From Permit/Routing Software (Oklahoma)</a:t>
            </a:r>
          </a:p>
        </p:txBody>
      </p:sp>
      <p:sp>
        <p:nvSpPr>
          <p:cNvPr id="27" name="Freeform 26"/>
          <p:cNvSpPr/>
          <p:nvPr/>
        </p:nvSpPr>
        <p:spPr>
          <a:xfrm rot="21600000">
            <a:off x="2514600" y="2275475"/>
            <a:ext cx="5181600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Allow R/C T-beam Web Thickness To Vary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3352800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 rot="21600000">
            <a:off x="2514600" y="4332876"/>
            <a:ext cx="5156971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Montana Corrugated Metal Deck Rating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95400" y="4343400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6.3 Release (June 2011)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31514" y="2245419"/>
            <a:ext cx="1180641" cy="472687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/>
          <p:cNvSpPr/>
          <p:nvPr/>
        </p:nvSpPr>
        <p:spPr>
          <a:xfrm>
            <a:off x="1219200" y="1214236"/>
            <a:ext cx="1180641" cy="472687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30"/>
          <p:cNvSpPr/>
          <p:nvPr/>
        </p:nvSpPr>
        <p:spPr>
          <a:xfrm>
            <a:off x="1257759" y="5171077"/>
            <a:ext cx="1180641" cy="472687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 rot="21600000">
            <a:off x="2438401" y="1066800"/>
            <a:ext cx="5029200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Support for Windows 7</a:t>
            </a:r>
          </a:p>
        </p:txBody>
      </p:sp>
      <p:sp>
        <p:nvSpPr>
          <p:cNvPr id="34" name="Freeform 33"/>
          <p:cNvSpPr/>
          <p:nvPr/>
        </p:nvSpPr>
        <p:spPr>
          <a:xfrm rot="21600000">
            <a:off x="2438401" y="3037475"/>
            <a:ext cx="5029199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Implement LRFD article 5.8.3.5 in LRFR analysis (AASHTO engine)</a:t>
            </a:r>
          </a:p>
        </p:txBody>
      </p:sp>
      <p:sp>
        <p:nvSpPr>
          <p:cNvPr id="36" name="Freeform 35"/>
          <p:cNvSpPr/>
          <p:nvPr/>
        </p:nvSpPr>
        <p:spPr>
          <a:xfrm rot="21600000">
            <a:off x="2438401" y="5018676"/>
            <a:ext cx="5029200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API Updates </a:t>
            </a:r>
            <a:r>
              <a:rPr lang="en-US" sz="1600" baseline="0" dirty="0" smtClean="0">
                <a:solidFill>
                  <a:schemeClr val="tx1"/>
                </a:solidFill>
              </a:rPr>
              <a:t>(Superstructure, FE engine, spec-checker)</a:t>
            </a:r>
            <a:endParaRPr lang="en-US" baseline="0" dirty="0" smtClean="0">
              <a:solidFill>
                <a:schemeClr val="tx1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rot="21600000">
            <a:off x="2438399" y="2057401"/>
            <a:ext cx="5029201" cy="848723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5251" rIns="17780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64 bit Version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31514" y="3037476"/>
            <a:ext cx="1180641" cy="848722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/>
          <p:cNvSpPr/>
          <p:nvPr/>
        </p:nvSpPr>
        <p:spPr>
          <a:xfrm>
            <a:off x="1231514" y="4028078"/>
            <a:ext cx="1180641" cy="848722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 39"/>
          <p:cNvSpPr/>
          <p:nvPr/>
        </p:nvSpPr>
        <p:spPr>
          <a:xfrm rot="21600000">
            <a:off x="2438400" y="4028076"/>
            <a:ext cx="5029199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2008 </a:t>
            </a:r>
            <a:r>
              <a:rPr lang="en-US" baseline="0" dirty="0" smtClean="0">
                <a:solidFill>
                  <a:schemeClr val="tx1"/>
                </a:solidFill>
              </a:rPr>
              <a:t>LRFR Spec Updates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6.3 Release (June 2011)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 rot="21600000">
            <a:off x="2438401" y="1066800"/>
            <a:ext cx="5029200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Implement LFR Spec-Check Module for Floor Truss</a:t>
            </a:r>
          </a:p>
        </p:txBody>
      </p:sp>
      <p:sp>
        <p:nvSpPr>
          <p:cNvPr id="34" name="Freeform 33"/>
          <p:cNvSpPr/>
          <p:nvPr/>
        </p:nvSpPr>
        <p:spPr>
          <a:xfrm rot="21600000">
            <a:off x="2438401" y="3037475"/>
            <a:ext cx="5029199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Michigan LRFR Enhancement</a:t>
            </a:r>
          </a:p>
        </p:txBody>
      </p:sp>
      <p:sp>
        <p:nvSpPr>
          <p:cNvPr id="37" name="Freeform 36"/>
          <p:cNvSpPr/>
          <p:nvPr/>
        </p:nvSpPr>
        <p:spPr>
          <a:xfrm rot="21600000">
            <a:off x="2438399" y="2057401"/>
            <a:ext cx="5029201" cy="848723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5251" rIns="17780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LRFR for Nonstandard Gage Analysis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43827" y="2057402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1257759" y="1066800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1257759" y="3048000"/>
            <a:ext cx="1180641" cy="84872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 rot="21600000">
            <a:off x="2438400" y="4104276"/>
            <a:ext cx="5029199" cy="848724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83821" rIns="156464" bIns="83821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LRFD Spec Updates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267200"/>
            <a:ext cx="1180641" cy="472687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Spec Updates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1055485"/>
            <a:ext cx="5124450" cy="572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Spec Updates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1566863"/>
            <a:ext cx="56769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6.1 Release (Fall 2009)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9906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Spec Updates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328863"/>
            <a:ext cx="67421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Critical Bug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</a:pPr>
            <a:endParaRPr lang="en-US" kern="0" baseline="0" dirty="0" smtClean="0">
              <a:latin typeface="+mn-lt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00379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miley Face 5"/>
          <p:cNvSpPr/>
          <p:nvPr/>
        </p:nvSpPr>
        <p:spPr bwMode="auto">
          <a:xfrm>
            <a:off x="7086600" y="1828800"/>
            <a:ext cx="152400" cy="152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miley Face 6"/>
          <p:cNvSpPr/>
          <p:nvPr/>
        </p:nvSpPr>
        <p:spPr bwMode="auto">
          <a:xfrm>
            <a:off x="7086600" y="2667000"/>
            <a:ext cx="152400" cy="152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7086600" y="3276600"/>
            <a:ext cx="152400" cy="152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7086600" y="3886200"/>
            <a:ext cx="152400" cy="152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miley Face 9"/>
          <p:cNvSpPr/>
          <p:nvPr/>
        </p:nvSpPr>
        <p:spPr bwMode="auto">
          <a:xfrm>
            <a:off x="7086600" y="4572000"/>
            <a:ext cx="152400" cy="152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miley Face 10"/>
          <p:cNvSpPr/>
          <p:nvPr/>
        </p:nvSpPr>
        <p:spPr bwMode="auto">
          <a:xfrm>
            <a:off x="7086600" y="5181600"/>
            <a:ext cx="152400" cy="152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miley Face 11"/>
          <p:cNvSpPr/>
          <p:nvPr/>
        </p:nvSpPr>
        <p:spPr bwMode="auto">
          <a:xfrm>
            <a:off x="7086600" y="5867400"/>
            <a:ext cx="152400" cy="152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133600"/>
            <a:ext cx="6934200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500" dirty="0" smtClean="0"/>
              <a:t>Thank you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6.1 Release (Fall 2009)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9906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6.1 Release (Fall 2009)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21600000">
            <a:off x="2667000" y="990600"/>
            <a:ext cx="4871213" cy="848724"/>
          </a:xfrm>
          <a:custGeom>
            <a:avLst/>
            <a:gdLst>
              <a:gd name="connsiteX0" fmla="*/ 0 w 4871213"/>
              <a:gd name="connsiteY0" fmla="*/ 0 h 848722"/>
              <a:gd name="connsiteX1" fmla="*/ 4871213 w 4871213"/>
              <a:gd name="connsiteY1" fmla="*/ 0 h 848722"/>
              <a:gd name="connsiteX2" fmla="*/ 4871213 w 4871213"/>
              <a:gd name="connsiteY2" fmla="*/ 848722 h 848722"/>
              <a:gd name="connsiteX3" fmla="*/ 0 w 4871213"/>
              <a:gd name="connsiteY3" fmla="*/ 848722 h 848722"/>
              <a:gd name="connsiteX4" fmla="*/ 0 w 4871213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213" h="848722">
                <a:moveTo>
                  <a:pt x="4871213" y="848721"/>
                </a:moveTo>
                <a:lnTo>
                  <a:pt x="0" y="848721"/>
                </a:lnTo>
                <a:lnTo>
                  <a:pt x="0" y="1"/>
                </a:lnTo>
                <a:lnTo>
                  <a:pt x="4871213" y="1"/>
                </a:lnTo>
                <a:lnTo>
                  <a:pt x="4871213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0961" rIns="113792" bIns="60961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aseline="0" dirty="0" err="1" smtClean="0">
                <a:solidFill>
                  <a:schemeClr val="tx1"/>
                </a:solidFill>
              </a:rPr>
              <a:t>Diaphragm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</a:rPr>
              <a:t>Wizard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</a:rPr>
              <a:t>Enhancement</a:t>
            </a:r>
            <a:endParaRPr lang="fr-FR" baseline="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baseline="0" dirty="0" smtClean="0">
                <a:solidFill>
                  <a:schemeClr val="tx1"/>
                </a:solidFill>
              </a:rPr>
              <a:t>(Incident 3853) </a:t>
            </a:r>
            <a:endParaRPr lang="en-US" sz="1800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6359" y="1203716"/>
            <a:ext cx="1180641" cy="472687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 rot="21600000">
            <a:off x="2667014" y="2093065"/>
            <a:ext cx="4821955" cy="848723"/>
          </a:xfrm>
          <a:custGeom>
            <a:avLst/>
            <a:gdLst>
              <a:gd name="connsiteX0" fmla="*/ 0 w 4821955"/>
              <a:gd name="connsiteY0" fmla="*/ 0 h 848722"/>
              <a:gd name="connsiteX1" fmla="*/ 4821955 w 4821955"/>
              <a:gd name="connsiteY1" fmla="*/ 0 h 848722"/>
              <a:gd name="connsiteX2" fmla="*/ 4821955 w 4821955"/>
              <a:gd name="connsiteY2" fmla="*/ 848722 h 848722"/>
              <a:gd name="connsiteX3" fmla="*/ 0 w 4821955"/>
              <a:gd name="connsiteY3" fmla="*/ 848722 h 848722"/>
              <a:gd name="connsiteX4" fmla="*/ 0 w 4821955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955" h="848722">
                <a:moveTo>
                  <a:pt x="4821955" y="848721"/>
                </a:moveTo>
                <a:lnTo>
                  <a:pt x="0" y="848721"/>
                </a:lnTo>
                <a:lnTo>
                  <a:pt x="0" y="1"/>
                </a:lnTo>
                <a:lnTo>
                  <a:pt x="4821955" y="1"/>
                </a:lnTo>
                <a:lnTo>
                  <a:pt x="4821955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0960" rIns="113792" bIns="60961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Shear Stirrup Wizard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baseline="0" dirty="0" smtClean="0">
                <a:solidFill>
                  <a:schemeClr val="tx1"/>
                </a:solidFill>
              </a:rPr>
              <a:t>(Incident 3855)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6359" y="2281083"/>
            <a:ext cx="1180641" cy="472687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2667028" y="3195137"/>
            <a:ext cx="4779221" cy="995863"/>
          </a:xfrm>
          <a:custGeom>
            <a:avLst/>
            <a:gdLst>
              <a:gd name="connsiteX0" fmla="*/ 0 w 4779221"/>
              <a:gd name="connsiteY0" fmla="*/ 0 h 848722"/>
              <a:gd name="connsiteX1" fmla="*/ 4779221 w 4779221"/>
              <a:gd name="connsiteY1" fmla="*/ 0 h 848722"/>
              <a:gd name="connsiteX2" fmla="*/ 4779221 w 4779221"/>
              <a:gd name="connsiteY2" fmla="*/ 848722 h 848722"/>
              <a:gd name="connsiteX3" fmla="*/ 0 w 4779221"/>
              <a:gd name="connsiteY3" fmla="*/ 848722 h 848722"/>
              <a:gd name="connsiteX4" fmla="*/ 0 w 4779221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9221" h="848722">
                <a:moveTo>
                  <a:pt x="4779221" y="848721"/>
                </a:moveTo>
                <a:lnTo>
                  <a:pt x="0" y="848721"/>
                </a:lnTo>
                <a:lnTo>
                  <a:pt x="0" y="1"/>
                </a:lnTo>
                <a:lnTo>
                  <a:pt x="4779221" y="1"/>
                </a:lnTo>
                <a:lnTo>
                  <a:pt x="4779221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0961" rIns="113792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Allow 1979 AASHTO </a:t>
            </a:r>
            <a:r>
              <a:rPr lang="en-US" kern="1200" baseline="0" dirty="0" err="1" smtClean="0">
                <a:solidFill>
                  <a:schemeClr val="tx1"/>
                </a:solidFill>
              </a:rPr>
              <a:t>Prestressed</a:t>
            </a:r>
            <a:r>
              <a:rPr lang="en-US" kern="1200" baseline="0" dirty="0" smtClean="0">
                <a:solidFill>
                  <a:schemeClr val="tx1"/>
                </a:solidFill>
              </a:rPr>
              <a:t> Concrete Shear Code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baseline="0" dirty="0" smtClean="0">
                <a:solidFill>
                  <a:schemeClr val="tx1"/>
                </a:solidFill>
              </a:rPr>
              <a:t>(Incident 4135)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6359" y="3195138"/>
            <a:ext cx="1180641" cy="84872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 rot="21600000">
            <a:off x="2666998" y="4297210"/>
            <a:ext cx="4800601" cy="848723"/>
          </a:xfrm>
          <a:custGeom>
            <a:avLst/>
            <a:gdLst>
              <a:gd name="connsiteX0" fmla="*/ 0 w 4425244"/>
              <a:gd name="connsiteY0" fmla="*/ 0 h 848722"/>
              <a:gd name="connsiteX1" fmla="*/ 4425244 w 4425244"/>
              <a:gd name="connsiteY1" fmla="*/ 0 h 848722"/>
              <a:gd name="connsiteX2" fmla="*/ 4425244 w 4425244"/>
              <a:gd name="connsiteY2" fmla="*/ 848722 h 848722"/>
              <a:gd name="connsiteX3" fmla="*/ 0 w 4425244"/>
              <a:gd name="connsiteY3" fmla="*/ 848722 h 848722"/>
              <a:gd name="connsiteX4" fmla="*/ 0 w 4425244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244" h="848722">
                <a:moveTo>
                  <a:pt x="4425244" y="848721"/>
                </a:moveTo>
                <a:lnTo>
                  <a:pt x="0" y="848721"/>
                </a:lnTo>
                <a:lnTo>
                  <a:pt x="0" y="1"/>
                </a:lnTo>
                <a:lnTo>
                  <a:pt x="4425244" y="1"/>
                </a:lnTo>
                <a:lnTo>
                  <a:pt x="4425244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0961" rIns="113792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NSG Vehicle Schematic Printing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baseline="0" dirty="0" smtClean="0">
                <a:solidFill>
                  <a:schemeClr val="tx1"/>
                </a:solidFill>
              </a:rPr>
              <a:t>(Incident 7421)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6359" y="4297211"/>
            <a:ext cx="1180641" cy="84872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 rot="21600000">
            <a:off x="2661422" y="5399283"/>
            <a:ext cx="4806178" cy="1001517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0961" rIns="113792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Allow LRFD Refined and Approximate </a:t>
            </a:r>
            <a:r>
              <a:rPr lang="en-US" kern="1200" baseline="0" dirty="0" err="1" smtClean="0">
                <a:solidFill>
                  <a:schemeClr val="tx1"/>
                </a:solidFill>
              </a:rPr>
              <a:t>Prestress</a:t>
            </a:r>
            <a:r>
              <a:rPr lang="en-US" kern="1200" baseline="0" dirty="0" smtClean="0">
                <a:solidFill>
                  <a:schemeClr val="tx1"/>
                </a:solidFill>
              </a:rPr>
              <a:t> Loss Methods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baseline="0" dirty="0" smtClean="0">
                <a:solidFill>
                  <a:schemeClr val="tx1"/>
                </a:solidFill>
              </a:rPr>
              <a:t>(Incident 7938)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86359" y="5399284"/>
            <a:ext cx="1180641" cy="84872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6.1 Release (Fall 2009)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21600000">
            <a:off x="2357135" y="992590"/>
            <a:ext cx="5339578" cy="921018"/>
          </a:xfrm>
          <a:custGeom>
            <a:avLst/>
            <a:gdLst>
              <a:gd name="connsiteX0" fmla="*/ 0 w 5339578"/>
              <a:gd name="connsiteY0" fmla="*/ 0 h 921016"/>
              <a:gd name="connsiteX1" fmla="*/ 4879070 w 5339578"/>
              <a:gd name="connsiteY1" fmla="*/ 0 h 921016"/>
              <a:gd name="connsiteX2" fmla="*/ 5339578 w 5339578"/>
              <a:gd name="connsiteY2" fmla="*/ 460508 h 921016"/>
              <a:gd name="connsiteX3" fmla="*/ 4879070 w 5339578"/>
              <a:gd name="connsiteY3" fmla="*/ 921016 h 921016"/>
              <a:gd name="connsiteX4" fmla="*/ 0 w 5339578"/>
              <a:gd name="connsiteY4" fmla="*/ 921016 h 921016"/>
              <a:gd name="connsiteX5" fmla="*/ 0 w 5339578"/>
              <a:gd name="connsiteY5" fmla="*/ 0 h 92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9578" h="921016">
                <a:moveTo>
                  <a:pt x="5339578" y="921015"/>
                </a:moveTo>
                <a:lnTo>
                  <a:pt x="460508" y="921015"/>
                </a:lnTo>
                <a:lnTo>
                  <a:pt x="0" y="460508"/>
                </a:lnTo>
                <a:lnTo>
                  <a:pt x="460508" y="1"/>
                </a:lnTo>
                <a:lnTo>
                  <a:pt x="5339578" y="1"/>
                </a:lnTo>
                <a:lnTo>
                  <a:pt x="5339578" y="921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6399" tIns="76201" rIns="142240" bIns="76201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Allow Pre-2005 Interim </a:t>
            </a:r>
            <a:r>
              <a:rPr lang="en-US" kern="1200" baseline="0" dirty="0" err="1" smtClean="0">
                <a:solidFill>
                  <a:schemeClr val="tx1"/>
                </a:solidFill>
              </a:rPr>
              <a:t>Prestress</a:t>
            </a:r>
            <a:r>
              <a:rPr lang="en-US" kern="1200" baseline="0" dirty="0" smtClean="0">
                <a:solidFill>
                  <a:schemeClr val="tx1"/>
                </a:solidFill>
              </a:rPr>
              <a:t> Loss Calculations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baseline="0" dirty="0" smtClean="0">
                <a:solidFill>
                  <a:schemeClr val="tx1"/>
                </a:solidFill>
              </a:rPr>
              <a:t>(Incident 8087)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8190" y="992591"/>
            <a:ext cx="1281207" cy="921016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 rot="21600000">
            <a:off x="2357135" y="2168391"/>
            <a:ext cx="5339578" cy="921017"/>
          </a:xfrm>
          <a:custGeom>
            <a:avLst/>
            <a:gdLst>
              <a:gd name="connsiteX0" fmla="*/ 0 w 5339578"/>
              <a:gd name="connsiteY0" fmla="*/ 0 h 921016"/>
              <a:gd name="connsiteX1" fmla="*/ 4879070 w 5339578"/>
              <a:gd name="connsiteY1" fmla="*/ 0 h 921016"/>
              <a:gd name="connsiteX2" fmla="*/ 5339578 w 5339578"/>
              <a:gd name="connsiteY2" fmla="*/ 460508 h 921016"/>
              <a:gd name="connsiteX3" fmla="*/ 4879070 w 5339578"/>
              <a:gd name="connsiteY3" fmla="*/ 921016 h 921016"/>
              <a:gd name="connsiteX4" fmla="*/ 0 w 5339578"/>
              <a:gd name="connsiteY4" fmla="*/ 921016 h 921016"/>
              <a:gd name="connsiteX5" fmla="*/ 0 w 5339578"/>
              <a:gd name="connsiteY5" fmla="*/ 0 h 92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9578" h="921016">
                <a:moveTo>
                  <a:pt x="5339578" y="921015"/>
                </a:moveTo>
                <a:lnTo>
                  <a:pt x="460508" y="921015"/>
                </a:lnTo>
                <a:lnTo>
                  <a:pt x="0" y="460508"/>
                </a:lnTo>
                <a:lnTo>
                  <a:pt x="460508" y="1"/>
                </a:lnTo>
                <a:lnTo>
                  <a:pt x="5339578" y="1"/>
                </a:lnTo>
                <a:lnTo>
                  <a:pt x="5339578" y="921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6399" tIns="76200" rIns="142240" bIns="76201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Allow </a:t>
            </a:r>
            <a:r>
              <a:rPr lang="en-US" kern="1200" baseline="0" dirty="0" err="1" smtClean="0">
                <a:solidFill>
                  <a:schemeClr val="tx1"/>
                </a:solidFill>
              </a:rPr>
              <a:t>Prestress</a:t>
            </a:r>
            <a:r>
              <a:rPr lang="en-US" kern="1200" baseline="0" dirty="0" smtClean="0">
                <a:solidFill>
                  <a:schemeClr val="tx1"/>
                </a:solidFill>
              </a:rPr>
              <a:t> Transformed Section Properties </a:t>
            </a:r>
            <a:r>
              <a:rPr lang="en-US" sz="1800" kern="1200" baseline="0" dirty="0" smtClean="0">
                <a:solidFill>
                  <a:schemeClr val="tx1"/>
                </a:solidFill>
              </a:rPr>
              <a:t>(3310)</a:t>
            </a:r>
            <a:endParaRPr lang="en-US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8190" y="2168391"/>
            <a:ext cx="1281207" cy="921016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2357135" y="3344191"/>
            <a:ext cx="5339578" cy="921017"/>
          </a:xfrm>
          <a:custGeom>
            <a:avLst/>
            <a:gdLst>
              <a:gd name="connsiteX0" fmla="*/ 0 w 5339578"/>
              <a:gd name="connsiteY0" fmla="*/ 0 h 921016"/>
              <a:gd name="connsiteX1" fmla="*/ 4879070 w 5339578"/>
              <a:gd name="connsiteY1" fmla="*/ 0 h 921016"/>
              <a:gd name="connsiteX2" fmla="*/ 5339578 w 5339578"/>
              <a:gd name="connsiteY2" fmla="*/ 460508 h 921016"/>
              <a:gd name="connsiteX3" fmla="*/ 4879070 w 5339578"/>
              <a:gd name="connsiteY3" fmla="*/ 921016 h 921016"/>
              <a:gd name="connsiteX4" fmla="*/ 0 w 5339578"/>
              <a:gd name="connsiteY4" fmla="*/ 921016 h 921016"/>
              <a:gd name="connsiteX5" fmla="*/ 0 w 5339578"/>
              <a:gd name="connsiteY5" fmla="*/ 0 h 92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9578" h="921016">
                <a:moveTo>
                  <a:pt x="5339578" y="921015"/>
                </a:moveTo>
                <a:lnTo>
                  <a:pt x="460508" y="921015"/>
                </a:lnTo>
                <a:lnTo>
                  <a:pt x="0" y="460508"/>
                </a:lnTo>
                <a:lnTo>
                  <a:pt x="460508" y="1"/>
                </a:lnTo>
                <a:lnTo>
                  <a:pt x="5339578" y="1"/>
                </a:lnTo>
                <a:lnTo>
                  <a:pt x="5339578" y="921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6399" tIns="102871" rIns="192024" bIns="10287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Include </a:t>
            </a:r>
            <a:r>
              <a:rPr lang="en-US" kern="1200" baseline="0" dirty="0" err="1" smtClean="0">
                <a:solidFill>
                  <a:schemeClr val="tx1"/>
                </a:solidFill>
              </a:rPr>
              <a:t>Prestress</a:t>
            </a:r>
            <a:r>
              <a:rPr lang="en-US" kern="1200" baseline="0" dirty="0" smtClean="0">
                <a:solidFill>
                  <a:schemeClr val="tx1"/>
                </a:solidFill>
              </a:rPr>
              <a:t> Elastic Losses and Gains </a:t>
            </a:r>
            <a:r>
              <a:rPr lang="en-US" sz="1800" kern="1200" baseline="0" dirty="0" smtClean="0">
                <a:solidFill>
                  <a:schemeClr val="tx1"/>
                </a:solidFill>
              </a:rPr>
              <a:t>(8001)</a:t>
            </a:r>
            <a:endParaRPr lang="en-US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8190" y="3344192"/>
            <a:ext cx="1281207" cy="921016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6.2 Release (August 2010)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9906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6.2 Release (August 2010)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21600000">
            <a:off x="2331993" y="990991"/>
            <a:ext cx="5339578" cy="685409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263" tIns="68581" rIns="128016" bIns="6858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baseline="0" dirty="0" smtClean="0">
                <a:solidFill>
                  <a:schemeClr val="tx1"/>
                </a:solidFill>
              </a:rPr>
              <a:t>Added Pitch and Gage Input for Steel Beams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127513"/>
            <a:ext cx="1180641" cy="472687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143000" y="2209800"/>
            <a:ext cx="1180641" cy="472687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1181559" y="3189489"/>
            <a:ext cx="1180641" cy="84872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1181559" y="4297211"/>
            <a:ext cx="1180641" cy="84872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 rot="21600000">
            <a:off x="2356622" y="1981201"/>
            <a:ext cx="5339578" cy="914009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263" tIns="68581" rIns="128016" bIns="6858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Added Control Option for Ignoring Deck Reinforcement for Negative Moment Capacity</a:t>
            </a:r>
          </a:p>
        </p:txBody>
      </p:sp>
      <p:sp>
        <p:nvSpPr>
          <p:cNvPr id="17" name="Freeform 16"/>
          <p:cNvSpPr/>
          <p:nvPr/>
        </p:nvSpPr>
        <p:spPr>
          <a:xfrm rot="21600000">
            <a:off x="2362200" y="3124201"/>
            <a:ext cx="5339578" cy="914009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263" tIns="68581" rIns="128016" bIns="6858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Truss Analysis Enhancements</a:t>
            </a:r>
          </a:p>
        </p:txBody>
      </p:sp>
      <p:sp>
        <p:nvSpPr>
          <p:cNvPr id="18" name="Freeform 17"/>
          <p:cNvSpPr/>
          <p:nvPr/>
        </p:nvSpPr>
        <p:spPr>
          <a:xfrm rot="21600000">
            <a:off x="2362200" y="4267201"/>
            <a:ext cx="5339578" cy="914009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263" tIns="68581" rIns="128016" bIns="6858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Added Control Option for Concrete for BRASS LRFR To Rate Longitudinal </a:t>
            </a:r>
            <a:r>
              <a:rPr lang="en-US" baseline="0" dirty="0" err="1" smtClean="0">
                <a:solidFill>
                  <a:schemeClr val="tx1"/>
                </a:solidFill>
              </a:rPr>
              <a:t>Reinf</a:t>
            </a:r>
            <a:r>
              <a:rPr lang="en-US" baseline="0" dirty="0" smtClean="0">
                <a:solidFill>
                  <a:schemeClr val="tx1"/>
                </a:solidFill>
              </a:rPr>
              <a:t> Based on Article 5.8.3.5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6.2 Release (August 2010)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591190"/>
            <a:ext cx="1180641" cy="472687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 rot="21600000">
            <a:off x="2356622" y="2362591"/>
            <a:ext cx="5339578" cy="914009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8581" rIns="128016" bIns="6858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R/C Hinge</a:t>
            </a:r>
          </a:p>
        </p:txBody>
      </p:sp>
      <p:sp>
        <p:nvSpPr>
          <p:cNvPr id="17" name="Freeform 16"/>
          <p:cNvSpPr/>
          <p:nvPr/>
        </p:nvSpPr>
        <p:spPr>
          <a:xfrm rot="21600000">
            <a:off x="2362200" y="3505591"/>
            <a:ext cx="5339578" cy="914009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8581" rIns="128016" bIns="6858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Shear Stud Wizard</a:t>
            </a:r>
          </a:p>
        </p:txBody>
      </p:sp>
      <p:sp>
        <p:nvSpPr>
          <p:cNvPr id="19" name="Freeform 18"/>
          <p:cNvSpPr/>
          <p:nvPr/>
        </p:nvSpPr>
        <p:spPr>
          <a:xfrm rot="21600000">
            <a:off x="2362201" y="990601"/>
            <a:ext cx="5339578" cy="914009"/>
          </a:xfrm>
          <a:custGeom>
            <a:avLst/>
            <a:gdLst>
              <a:gd name="connsiteX0" fmla="*/ 0 w 5339578"/>
              <a:gd name="connsiteY0" fmla="*/ 0 h 848722"/>
              <a:gd name="connsiteX1" fmla="*/ 5339578 w 5339578"/>
              <a:gd name="connsiteY1" fmla="*/ 0 h 848722"/>
              <a:gd name="connsiteX2" fmla="*/ 5339578 w 5339578"/>
              <a:gd name="connsiteY2" fmla="*/ 848722 h 848722"/>
              <a:gd name="connsiteX3" fmla="*/ 0 w 5339578"/>
              <a:gd name="connsiteY3" fmla="*/ 848722 h 848722"/>
              <a:gd name="connsiteX4" fmla="*/ 0 w 5339578"/>
              <a:gd name="connsiteY4" fmla="*/ 0 h 8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78" h="848722">
                <a:moveTo>
                  <a:pt x="5339578" y="848721"/>
                </a:moveTo>
                <a:lnTo>
                  <a:pt x="0" y="848721"/>
                </a:lnTo>
                <a:lnTo>
                  <a:pt x="0" y="1"/>
                </a:lnTo>
                <a:lnTo>
                  <a:pt x="5339578" y="1"/>
                </a:lnTo>
                <a:lnTo>
                  <a:pt x="5339578" y="8487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8581" rIns="128016" bIns="6858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Aft>
                <a:spcPct val="35000"/>
              </a:spcAft>
            </a:pPr>
            <a:r>
              <a:rPr lang="en-US" baseline="0" dirty="0" smtClean="0">
                <a:solidFill>
                  <a:schemeClr val="tx1"/>
                </a:solidFill>
              </a:rPr>
              <a:t>Moment Magnification for Substructure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1066800"/>
            <a:ext cx="1143000" cy="838200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1219200" y="3581400"/>
            <a:ext cx="1143000" cy="838200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 SCOBS Pontis only</Template>
  <TotalTime>6135</TotalTime>
  <Words>741</Words>
  <Application>Microsoft Office PowerPoint</Application>
  <PresentationFormat>On-screen Show (4:3)</PresentationFormat>
  <Paragraphs>174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4_Default Design</vt:lpstr>
      <vt:lpstr>3_Default Design</vt:lpstr>
      <vt:lpstr>Virtis/Opis Technical Update</vt:lpstr>
      <vt:lpstr>6.0 Release (July 2008)</vt:lpstr>
      <vt:lpstr>6.1 Release (Fall 2009)</vt:lpstr>
      <vt:lpstr>6.1 Release (Fall 2009)</vt:lpstr>
      <vt:lpstr>6.1 Release (Fall 2009)</vt:lpstr>
      <vt:lpstr>6.1 Release (Fall 2009)</vt:lpstr>
      <vt:lpstr>6.2 Release (August 2010)</vt:lpstr>
      <vt:lpstr>6.2 Release (August 2010)</vt:lpstr>
      <vt:lpstr>6.2 Release (August 2010)</vt:lpstr>
      <vt:lpstr>AASHTO LRFD Spec Checking</vt:lpstr>
      <vt:lpstr>AASHTO LRFD Spec Checking</vt:lpstr>
      <vt:lpstr>AASHTO LRFD Spec Checking</vt:lpstr>
      <vt:lpstr>AASHTO LRFD Spec Checking</vt:lpstr>
      <vt:lpstr>AASHTO LRFD Spec Checking</vt:lpstr>
      <vt:lpstr>AASHTO LRFD Spec Checking</vt:lpstr>
      <vt:lpstr>AASHTO LRFR Spec Checking</vt:lpstr>
      <vt:lpstr>Truss Analysis</vt:lpstr>
      <vt:lpstr>Truss Analysis - Counters</vt:lpstr>
      <vt:lpstr>Truss Analysis - Counters</vt:lpstr>
      <vt:lpstr>Slide 20</vt:lpstr>
      <vt:lpstr>Truss Analysis – Floor Truss</vt:lpstr>
      <vt:lpstr>Truss Analysis – Floor Truss</vt:lpstr>
      <vt:lpstr>Truss Analysis – Floor Truss</vt:lpstr>
      <vt:lpstr>6.3 Release (June 2011)</vt:lpstr>
      <vt:lpstr>6.3 Release (June 2011)</vt:lpstr>
      <vt:lpstr>6.3 Release (June 2011)</vt:lpstr>
      <vt:lpstr>6.3 Release (June 2011)</vt:lpstr>
      <vt:lpstr>Spec Updates</vt:lpstr>
      <vt:lpstr>Spec Updates</vt:lpstr>
      <vt:lpstr>Spec Updates</vt:lpstr>
      <vt:lpstr>Critical Bug Report</vt:lpstr>
      <vt:lpstr>Slide 32</vt:lpstr>
    </vt:vector>
  </TitlesOfParts>
  <Company>PDT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Update</dc:title>
  <dc:creator>Herman Lee</dc:creator>
  <cp:lastModifiedBy>KKennelly</cp:lastModifiedBy>
  <cp:revision>301</cp:revision>
  <dcterms:created xsi:type="dcterms:W3CDTF">2009-06-07T15:24:57Z</dcterms:created>
  <dcterms:modified xsi:type="dcterms:W3CDTF">2010-08-03T12:39:50Z</dcterms:modified>
</cp:coreProperties>
</file>