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0" r:id="rId4"/>
  </p:sldMasterIdLst>
  <p:notesMasterIdLst>
    <p:notesMasterId r:id="rId52"/>
  </p:notesMasterIdLst>
  <p:handoutMasterIdLst>
    <p:handoutMasterId r:id="rId53"/>
  </p:handoutMasterIdLst>
  <p:sldIdLst>
    <p:sldId id="257" r:id="rId5"/>
    <p:sldId id="333" r:id="rId6"/>
    <p:sldId id="335" r:id="rId7"/>
    <p:sldId id="334" r:id="rId8"/>
    <p:sldId id="348" r:id="rId9"/>
    <p:sldId id="349" r:id="rId10"/>
    <p:sldId id="350" r:id="rId11"/>
    <p:sldId id="301" r:id="rId12"/>
    <p:sldId id="322" r:id="rId13"/>
    <p:sldId id="302" r:id="rId14"/>
    <p:sldId id="327" r:id="rId15"/>
    <p:sldId id="323" r:id="rId16"/>
    <p:sldId id="324" r:id="rId17"/>
    <p:sldId id="328" r:id="rId18"/>
    <p:sldId id="303" r:id="rId19"/>
    <p:sldId id="325" r:id="rId20"/>
    <p:sldId id="304" r:id="rId21"/>
    <p:sldId id="305" r:id="rId22"/>
    <p:sldId id="313" r:id="rId23"/>
    <p:sldId id="314" r:id="rId24"/>
    <p:sldId id="306" r:id="rId25"/>
    <p:sldId id="329" r:id="rId26"/>
    <p:sldId id="307" r:id="rId27"/>
    <p:sldId id="315" r:id="rId28"/>
    <p:sldId id="317" r:id="rId29"/>
    <p:sldId id="330" r:id="rId30"/>
    <p:sldId id="331" r:id="rId31"/>
    <p:sldId id="308" r:id="rId32"/>
    <p:sldId id="309" r:id="rId33"/>
    <p:sldId id="336" r:id="rId34"/>
    <p:sldId id="337" r:id="rId35"/>
    <p:sldId id="321" r:id="rId36"/>
    <p:sldId id="338" r:id="rId37"/>
    <p:sldId id="346" r:id="rId38"/>
    <p:sldId id="342" r:id="rId39"/>
    <p:sldId id="343" r:id="rId40"/>
    <p:sldId id="344" r:id="rId41"/>
    <p:sldId id="345" r:id="rId42"/>
    <p:sldId id="339" r:id="rId43"/>
    <p:sldId id="347" r:id="rId44"/>
    <p:sldId id="351" r:id="rId45"/>
    <p:sldId id="352" r:id="rId46"/>
    <p:sldId id="353" r:id="rId47"/>
    <p:sldId id="354" r:id="rId48"/>
    <p:sldId id="340" r:id="rId49"/>
    <p:sldId id="341" r:id="rId50"/>
    <p:sldId id="297" r:id="rId5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3EC49C-208D-484A-8727-52F7B3AB56F8}" v="24" dt="2022-07-30T18:46:51.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8141" autoAdjust="0"/>
  </p:normalViewPr>
  <p:slideViewPr>
    <p:cSldViewPr snapToGrid="0">
      <p:cViewPr varScale="1">
        <p:scale>
          <a:sx n="67" d="100"/>
          <a:sy n="67" d="100"/>
        </p:scale>
        <p:origin x="1296" y="53"/>
      </p:cViewPr>
      <p:guideLst/>
    </p:cSldViewPr>
  </p:slideViewPr>
  <p:notesTextViewPr>
    <p:cViewPr>
      <p:scale>
        <a:sx n="1" d="1"/>
        <a:sy n="1" d="1"/>
      </p:scale>
      <p:origin x="0" y="0"/>
    </p:cViewPr>
  </p:notesTextViewPr>
  <p:sorterViewPr>
    <p:cViewPr>
      <p:scale>
        <a:sx n="100" d="100"/>
        <a:sy n="100" d="100"/>
      </p:scale>
      <p:origin x="0" y="-148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ha Kennelly" userId="c15bea15-aac5-4fa9-b9f9-b6a2d130945b" providerId="ADAL" clId="{81CF2440-CAC1-434A-A9F9-73556BFAB144}"/>
    <pc:docChg chg="undo redo custSel addSld delSld modSld sldOrd modMainMaster">
      <pc:chgData name="Krisha Kennelly" userId="c15bea15-aac5-4fa9-b9f9-b6a2d130945b" providerId="ADAL" clId="{81CF2440-CAC1-434A-A9F9-73556BFAB144}" dt="2022-07-26T19:29:06.538" v="2945" actId="1035"/>
      <pc:docMkLst>
        <pc:docMk/>
      </pc:docMkLst>
      <pc:sldChg chg="modSp mod">
        <pc:chgData name="Krisha Kennelly" userId="c15bea15-aac5-4fa9-b9f9-b6a2d130945b" providerId="ADAL" clId="{81CF2440-CAC1-434A-A9F9-73556BFAB144}" dt="2022-07-14T14:40:27.090" v="866" actId="1076"/>
        <pc:sldMkLst>
          <pc:docMk/>
          <pc:sldMk cId="0" sldId="257"/>
        </pc:sldMkLst>
        <pc:spChg chg="mod">
          <ac:chgData name="Krisha Kennelly" userId="c15bea15-aac5-4fa9-b9f9-b6a2d130945b" providerId="ADAL" clId="{81CF2440-CAC1-434A-A9F9-73556BFAB144}" dt="2022-07-14T14:40:27.090" v="866" actId="1076"/>
          <ac:spMkLst>
            <pc:docMk/>
            <pc:sldMk cId="0" sldId="257"/>
            <ac:spMk id="3" creationId="{00000000-0000-0000-0000-000000000000}"/>
          </ac:spMkLst>
        </pc:spChg>
        <pc:spChg chg="mod">
          <ac:chgData name="Krisha Kennelly" userId="c15bea15-aac5-4fa9-b9f9-b6a2d130945b" providerId="ADAL" clId="{81CF2440-CAC1-434A-A9F9-73556BFAB144}" dt="2022-07-14T12:24:24.269" v="12"/>
          <ac:spMkLst>
            <pc:docMk/>
            <pc:sldMk cId="0" sldId="257"/>
            <ac:spMk id="4" creationId="{63B52FF1-6C06-48DA-9A58-B953F6EE2098}"/>
          </ac:spMkLst>
        </pc:spChg>
        <pc:spChg chg="mod">
          <ac:chgData name="Krisha Kennelly" userId="c15bea15-aac5-4fa9-b9f9-b6a2d130945b" providerId="ADAL" clId="{81CF2440-CAC1-434A-A9F9-73556BFAB144}" dt="2022-07-14T12:30:56.345" v="241" actId="1035"/>
          <ac:spMkLst>
            <pc:docMk/>
            <pc:sldMk cId="0" sldId="257"/>
            <ac:spMk id="6" creationId="{00000000-0000-0000-0000-000000000000}"/>
          </ac:spMkLst>
        </pc:spChg>
      </pc:sldChg>
      <pc:sldChg chg="modSp del mod">
        <pc:chgData name="Krisha Kennelly" userId="c15bea15-aac5-4fa9-b9f9-b6a2d130945b" providerId="ADAL" clId="{81CF2440-CAC1-434A-A9F9-73556BFAB144}" dt="2022-07-14T13:10:32.622" v="577" actId="2696"/>
        <pc:sldMkLst>
          <pc:docMk/>
          <pc:sldMk cId="3110622232" sldId="264"/>
        </pc:sldMkLst>
        <pc:spChg chg="mod">
          <ac:chgData name="Krisha Kennelly" userId="c15bea15-aac5-4fa9-b9f9-b6a2d130945b" providerId="ADAL" clId="{81CF2440-CAC1-434A-A9F9-73556BFAB144}" dt="2022-07-14T12:45:13.700" v="436" actId="6549"/>
          <ac:spMkLst>
            <pc:docMk/>
            <pc:sldMk cId="3110622232" sldId="264"/>
            <ac:spMk id="2" creationId="{00000000-0000-0000-0000-000000000000}"/>
          </ac:spMkLst>
        </pc:spChg>
        <pc:spChg chg="mod">
          <ac:chgData name="Krisha Kennelly" userId="c15bea15-aac5-4fa9-b9f9-b6a2d130945b" providerId="ADAL" clId="{81CF2440-CAC1-434A-A9F9-73556BFAB144}" dt="2022-07-14T12:24:24.269" v="12"/>
          <ac:spMkLst>
            <pc:docMk/>
            <pc:sldMk cId="3110622232" sldId="264"/>
            <ac:spMk id="4" creationId="{C406A90D-EC87-4A48-90EB-0F62DCC21570}"/>
          </ac:spMkLst>
        </pc:spChg>
        <pc:spChg chg="mod">
          <ac:chgData name="Krisha Kennelly" userId="c15bea15-aac5-4fa9-b9f9-b6a2d130945b" providerId="ADAL" clId="{81CF2440-CAC1-434A-A9F9-73556BFAB144}" dt="2022-07-14T13:00:08.709" v="446" actId="21"/>
          <ac:spMkLst>
            <pc:docMk/>
            <pc:sldMk cId="3110622232" sldId="264"/>
            <ac:spMk id="6" creationId="{00000000-0000-0000-0000-000000000000}"/>
          </ac:spMkLst>
        </pc:spChg>
      </pc:sldChg>
      <pc:sldChg chg="modSp mod">
        <pc:chgData name="Krisha Kennelly" userId="c15bea15-aac5-4fa9-b9f9-b6a2d130945b" providerId="ADAL" clId="{81CF2440-CAC1-434A-A9F9-73556BFAB144}" dt="2022-07-14T15:07:29.232" v="1102" actId="242"/>
        <pc:sldMkLst>
          <pc:docMk/>
          <pc:sldMk cId="1824509040" sldId="297"/>
        </pc:sldMkLst>
        <pc:spChg chg="mod">
          <ac:chgData name="Krisha Kennelly" userId="c15bea15-aac5-4fa9-b9f9-b6a2d130945b" providerId="ADAL" clId="{81CF2440-CAC1-434A-A9F9-73556BFAB144}" dt="2022-07-14T15:07:29.232" v="1102" actId="242"/>
          <ac:spMkLst>
            <pc:docMk/>
            <pc:sldMk cId="1824509040" sldId="297"/>
            <ac:spMk id="2" creationId="{00000000-0000-0000-0000-000000000000}"/>
          </ac:spMkLst>
        </pc:spChg>
        <pc:spChg chg="mod">
          <ac:chgData name="Krisha Kennelly" userId="c15bea15-aac5-4fa9-b9f9-b6a2d130945b" providerId="ADAL" clId="{81CF2440-CAC1-434A-A9F9-73556BFAB144}" dt="2022-07-14T12:24:24.269" v="12"/>
          <ac:spMkLst>
            <pc:docMk/>
            <pc:sldMk cId="1824509040" sldId="297"/>
            <ac:spMk id="4" creationId="{C406A90D-EC87-4A48-90EB-0F62DCC21570}"/>
          </ac:spMkLst>
        </pc:spChg>
      </pc:sldChg>
      <pc:sldChg chg="addSp modSp mod">
        <pc:chgData name="Krisha Kennelly" userId="c15bea15-aac5-4fa9-b9f9-b6a2d130945b" providerId="ADAL" clId="{81CF2440-CAC1-434A-A9F9-73556BFAB144}" dt="2022-07-14T14:49:22.206" v="920" actId="1076"/>
        <pc:sldMkLst>
          <pc:docMk/>
          <pc:sldMk cId="3622319739" sldId="301"/>
        </pc:sldMkLst>
        <pc:spChg chg="mod">
          <ac:chgData name="Krisha Kennelly" userId="c15bea15-aac5-4fa9-b9f9-b6a2d130945b" providerId="ADAL" clId="{81CF2440-CAC1-434A-A9F9-73556BFAB144}" dt="2022-07-14T12:24:24.269" v="12"/>
          <ac:spMkLst>
            <pc:docMk/>
            <pc:sldMk cId="3622319739" sldId="301"/>
            <ac:spMk id="4" creationId="{C406A90D-EC87-4A48-90EB-0F62DCC21570}"/>
          </ac:spMkLst>
        </pc:spChg>
        <pc:spChg chg="add mod">
          <ac:chgData name="Krisha Kennelly" userId="c15bea15-aac5-4fa9-b9f9-b6a2d130945b" providerId="ADAL" clId="{81CF2440-CAC1-434A-A9F9-73556BFAB144}" dt="2022-07-14T14:45:28.943" v="907"/>
          <ac:spMkLst>
            <pc:docMk/>
            <pc:sldMk cId="3622319739" sldId="301"/>
            <ac:spMk id="5" creationId="{968819F7-3395-50D0-A843-9E77579DDA88}"/>
          </ac:spMkLst>
        </pc:spChg>
        <pc:spChg chg="mod">
          <ac:chgData name="Krisha Kennelly" userId="c15bea15-aac5-4fa9-b9f9-b6a2d130945b" providerId="ADAL" clId="{81CF2440-CAC1-434A-A9F9-73556BFAB144}" dt="2022-07-14T14:49:22.206" v="920" actId="1076"/>
          <ac:spMkLst>
            <pc:docMk/>
            <pc:sldMk cId="3622319739" sldId="301"/>
            <ac:spMk id="6" creationId="{00000000-0000-0000-0000-000000000000}"/>
          </ac:spMkLst>
        </pc:spChg>
      </pc:sldChg>
      <pc:sldChg chg="addSp modSp mod chgLayout">
        <pc:chgData name="Krisha Kennelly" userId="c15bea15-aac5-4fa9-b9f9-b6a2d130945b" providerId="ADAL" clId="{81CF2440-CAC1-434A-A9F9-73556BFAB144}" dt="2022-07-14T14:57:38.865" v="931"/>
        <pc:sldMkLst>
          <pc:docMk/>
          <pc:sldMk cId="1647949796" sldId="302"/>
        </pc:sldMkLst>
        <pc:spChg chg="add mod ord">
          <ac:chgData name="Krisha Kennelly" userId="c15bea15-aac5-4fa9-b9f9-b6a2d130945b" providerId="ADAL" clId="{81CF2440-CAC1-434A-A9F9-73556BFAB144}" dt="2022-07-14T14:57:38.865" v="931"/>
          <ac:spMkLst>
            <pc:docMk/>
            <pc:sldMk cId="1647949796" sldId="302"/>
            <ac:spMk id="2" creationId="{F4DE1DF0-A481-E36B-FCD2-D29517E9E9AB}"/>
          </ac:spMkLst>
        </pc:spChg>
        <pc:spChg chg="mod ord">
          <ac:chgData name="Krisha Kennelly" userId="c15bea15-aac5-4fa9-b9f9-b6a2d130945b" providerId="ADAL" clId="{81CF2440-CAC1-434A-A9F9-73556BFAB144}" dt="2022-07-14T14:56:53.684" v="928" actId="700"/>
          <ac:spMkLst>
            <pc:docMk/>
            <pc:sldMk cId="1647949796" sldId="302"/>
            <ac:spMk id="4" creationId="{C406A90D-EC87-4A48-90EB-0F62DCC21570}"/>
          </ac:spMkLst>
        </pc:spChg>
        <pc:spChg chg="mod ord">
          <ac:chgData name="Krisha Kennelly" userId="c15bea15-aac5-4fa9-b9f9-b6a2d130945b" providerId="ADAL" clId="{81CF2440-CAC1-434A-A9F9-73556BFAB144}" dt="2022-07-14T14:56:53.684" v="928" actId="700"/>
          <ac:spMkLst>
            <pc:docMk/>
            <pc:sldMk cId="1647949796" sldId="302"/>
            <ac:spMk id="6" creationId="{00000000-0000-0000-0000-000000000000}"/>
          </ac:spMkLst>
        </pc:spChg>
      </pc:sldChg>
      <pc:sldChg chg="addSp modSp mod chgLayout">
        <pc:chgData name="Krisha Kennelly" userId="c15bea15-aac5-4fa9-b9f9-b6a2d130945b" providerId="ADAL" clId="{81CF2440-CAC1-434A-A9F9-73556BFAB144}" dt="2022-07-14T14:57:52.147" v="934"/>
        <pc:sldMkLst>
          <pc:docMk/>
          <pc:sldMk cId="3146161644" sldId="303"/>
        </pc:sldMkLst>
        <pc:spChg chg="add mod ord">
          <ac:chgData name="Krisha Kennelly" userId="c15bea15-aac5-4fa9-b9f9-b6a2d130945b" providerId="ADAL" clId="{81CF2440-CAC1-434A-A9F9-73556BFAB144}" dt="2022-07-14T14:57:52.147" v="934"/>
          <ac:spMkLst>
            <pc:docMk/>
            <pc:sldMk cId="3146161644" sldId="303"/>
            <ac:spMk id="2" creationId="{6F51E4C5-A980-2D74-76A4-18E22796737A}"/>
          </ac:spMkLst>
        </pc:spChg>
        <pc:spChg chg="mod ord">
          <ac:chgData name="Krisha Kennelly" userId="c15bea15-aac5-4fa9-b9f9-b6a2d130945b" providerId="ADAL" clId="{81CF2440-CAC1-434A-A9F9-73556BFAB144}" dt="2022-07-14T14:57:49.962" v="932" actId="700"/>
          <ac:spMkLst>
            <pc:docMk/>
            <pc:sldMk cId="3146161644" sldId="303"/>
            <ac:spMk id="4" creationId="{C406A90D-EC87-4A48-90EB-0F62DCC21570}"/>
          </ac:spMkLst>
        </pc:spChg>
        <pc:spChg chg="mod ord">
          <ac:chgData name="Krisha Kennelly" userId="c15bea15-aac5-4fa9-b9f9-b6a2d130945b" providerId="ADAL" clId="{81CF2440-CAC1-434A-A9F9-73556BFAB144}" dt="2022-07-14T14:57:49.962" v="932" actId="700"/>
          <ac:spMkLst>
            <pc:docMk/>
            <pc:sldMk cId="3146161644" sldId="303"/>
            <ac:spMk id="6" creationId="{00000000-0000-0000-0000-000000000000}"/>
          </ac:spMkLst>
        </pc:spChg>
      </pc:sldChg>
      <pc:sldChg chg="addSp modSp mod chgLayout">
        <pc:chgData name="Krisha Kennelly" userId="c15bea15-aac5-4fa9-b9f9-b6a2d130945b" providerId="ADAL" clId="{81CF2440-CAC1-434A-A9F9-73556BFAB144}" dt="2022-07-14T15:10:53.965" v="1122" actId="1036"/>
        <pc:sldMkLst>
          <pc:docMk/>
          <pc:sldMk cId="2939532229" sldId="304"/>
        </pc:sldMkLst>
        <pc:spChg chg="add mod ord">
          <ac:chgData name="Krisha Kennelly" userId="c15bea15-aac5-4fa9-b9f9-b6a2d130945b" providerId="ADAL" clId="{81CF2440-CAC1-434A-A9F9-73556BFAB144}" dt="2022-07-14T14:58:02.708" v="937"/>
          <ac:spMkLst>
            <pc:docMk/>
            <pc:sldMk cId="2939532229" sldId="304"/>
            <ac:spMk id="2" creationId="{38671B2E-11BC-A6FC-2DB7-BB38AF19415A}"/>
          </ac:spMkLst>
        </pc:spChg>
        <pc:spChg chg="mod ord">
          <ac:chgData name="Krisha Kennelly" userId="c15bea15-aac5-4fa9-b9f9-b6a2d130945b" providerId="ADAL" clId="{81CF2440-CAC1-434A-A9F9-73556BFAB144}" dt="2022-07-14T14:58:00.765" v="935" actId="700"/>
          <ac:spMkLst>
            <pc:docMk/>
            <pc:sldMk cId="2939532229" sldId="304"/>
            <ac:spMk id="4" creationId="{C406A90D-EC87-4A48-90EB-0F62DCC21570}"/>
          </ac:spMkLst>
        </pc:spChg>
        <pc:spChg chg="mod ord">
          <ac:chgData name="Krisha Kennelly" userId="c15bea15-aac5-4fa9-b9f9-b6a2d130945b" providerId="ADAL" clId="{81CF2440-CAC1-434A-A9F9-73556BFAB144}" dt="2022-07-14T14:58:00.765" v="935" actId="700"/>
          <ac:spMkLst>
            <pc:docMk/>
            <pc:sldMk cId="2939532229" sldId="304"/>
            <ac:spMk id="6" creationId="{00000000-0000-0000-0000-000000000000}"/>
          </ac:spMkLst>
        </pc:spChg>
        <pc:picChg chg="mod">
          <ac:chgData name="Krisha Kennelly" userId="c15bea15-aac5-4fa9-b9f9-b6a2d130945b" providerId="ADAL" clId="{81CF2440-CAC1-434A-A9F9-73556BFAB144}" dt="2022-07-14T15:10:53.965" v="1122" actId="1036"/>
          <ac:picMkLst>
            <pc:docMk/>
            <pc:sldMk cId="2939532229" sldId="304"/>
            <ac:picMk id="5" creationId="{5B81CFE2-7ABB-47A6-9A55-E1F3F5EF2B2F}"/>
          </ac:picMkLst>
        </pc:picChg>
      </pc:sldChg>
      <pc:sldChg chg="addSp modSp mod chgLayout">
        <pc:chgData name="Krisha Kennelly" userId="c15bea15-aac5-4fa9-b9f9-b6a2d130945b" providerId="ADAL" clId="{81CF2440-CAC1-434A-A9F9-73556BFAB144}" dt="2022-07-14T15:11:18.688" v="1169" actId="1035"/>
        <pc:sldMkLst>
          <pc:docMk/>
          <pc:sldMk cId="1141913159" sldId="305"/>
        </pc:sldMkLst>
        <pc:spChg chg="add mod ord">
          <ac:chgData name="Krisha Kennelly" userId="c15bea15-aac5-4fa9-b9f9-b6a2d130945b" providerId="ADAL" clId="{81CF2440-CAC1-434A-A9F9-73556BFAB144}" dt="2022-07-14T14:58:12.770" v="940"/>
          <ac:spMkLst>
            <pc:docMk/>
            <pc:sldMk cId="1141913159" sldId="305"/>
            <ac:spMk id="2" creationId="{F97F782A-8FBD-D7FA-3F1E-E72F818A7267}"/>
          </ac:spMkLst>
        </pc:spChg>
        <pc:spChg chg="mod ord">
          <ac:chgData name="Krisha Kennelly" userId="c15bea15-aac5-4fa9-b9f9-b6a2d130945b" providerId="ADAL" clId="{81CF2440-CAC1-434A-A9F9-73556BFAB144}" dt="2022-07-14T14:58:10.642" v="938" actId="700"/>
          <ac:spMkLst>
            <pc:docMk/>
            <pc:sldMk cId="1141913159" sldId="305"/>
            <ac:spMk id="4" creationId="{C406A90D-EC87-4A48-90EB-0F62DCC21570}"/>
          </ac:spMkLst>
        </pc:spChg>
        <pc:spChg chg="mod ord">
          <ac:chgData name="Krisha Kennelly" userId="c15bea15-aac5-4fa9-b9f9-b6a2d130945b" providerId="ADAL" clId="{81CF2440-CAC1-434A-A9F9-73556BFAB144}" dt="2022-07-14T15:11:14.724" v="1154" actId="14100"/>
          <ac:spMkLst>
            <pc:docMk/>
            <pc:sldMk cId="1141913159" sldId="305"/>
            <ac:spMk id="6" creationId="{00000000-0000-0000-0000-000000000000}"/>
          </ac:spMkLst>
        </pc:spChg>
        <pc:picChg chg="mod">
          <ac:chgData name="Krisha Kennelly" userId="c15bea15-aac5-4fa9-b9f9-b6a2d130945b" providerId="ADAL" clId="{81CF2440-CAC1-434A-A9F9-73556BFAB144}" dt="2022-07-14T15:11:18.688" v="1169" actId="1035"/>
          <ac:picMkLst>
            <pc:docMk/>
            <pc:sldMk cId="1141913159" sldId="305"/>
            <ac:picMk id="5" creationId="{5CA924CE-D6C2-4325-A59F-D1A7995DC5FA}"/>
          </ac:picMkLst>
        </pc:picChg>
      </pc:sldChg>
      <pc:sldChg chg="addSp delSp modSp mod chgLayout">
        <pc:chgData name="Krisha Kennelly" userId="c15bea15-aac5-4fa9-b9f9-b6a2d130945b" providerId="ADAL" clId="{81CF2440-CAC1-434A-A9F9-73556BFAB144}" dt="2022-07-22T17:16:11.931" v="1924" actId="1036"/>
        <pc:sldMkLst>
          <pc:docMk/>
          <pc:sldMk cId="1411097848" sldId="306"/>
        </pc:sldMkLst>
        <pc:spChg chg="add del mod ord">
          <ac:chgData name="Krisha Kennelly" userId="c15bea15-aac5-4fa9-b9f9-b6a2d130945b" providerId="ADAL" clId="{81CF2440-CAC1-434A-A9F9-73556BFAB144}" dt="2022-07-14T14:59:18.494" v="963"/>
          <ac:spMkLst>
            <pc:docMk/>
            <pc:sldMk cId="1411097848" sldId="306"/>
            <ac:spMk id="2" creationId="{4AC0E1CF-7E49-9301-DFDD-7517E1A0EE40}"/>
          </ac:spMkLst>
        </pc:spChg>
        <pc:spChg chg="mod ord">
          <ac:chgData name="Krisha Kennelly" userId="c15bea15-aac5-4fa9-b9f9-b6a2d130945b" providerId="ADAL" clId="{81CF2440-CAC1-434A-A9F9-73556BFAB144}" dt="2022-07-14T14:59:16.491" v="961" actId="700"/>
          <ac:spMkLst>
            <pc:docMk/>
            <pc:sldMk cId="1411097848" sldId="306"/>
            <ac:spMk id="4" creationId="{C406A90D-EC87-4A48-90EB-0F62DCC21570}"/>
          </ac:spMkLst>
        </pc:spChg>
        <pc:spChg chg="mod ord">
          <ac:chgData name="Krisha Kennelly" userId="c15bea15-aac5-4fa9-b9f9-b6a2d130945b" providerId="ADAL" clId="{81CF2440-CAC1-434A-A9F9-73556BFAB144}" dt="2022-07-14T14:59:16.491" v="961" actId="700"/>
          <ac:spMkLst>
            <pc:docMk/>
            <pc:sldMk cId="1411097848" sldId="306"/>
            <ac:spMk id="6" creationId="{00000000-0000-0000-0000-000000000000}"/>
          </ac:spMkLst>
        </pc:spChg>
        <pc:picChg chg="mod">
          <ac:chgData name="Krisha Kennelly" userId="c15bea15-aac5-4fa9-b9f9-b6a2d130945b" providerId="ADAL" clId="{81CF2440-CAC1-434A-A9F9-73556BFAB144}" dt="2022-07-22T17:16:11.931" v="1924" actId="1036"/>
          <ac:picMkLst>
            <pc:docMk/>
            <pc:sldMk cId="1411097848" sldId="306"/>
            <ac:picMk id="3" creationId="{DD908FD0-5110-4801-BAD4-AC2BB98FF1C7}"/>
          </ac:picMkLst>
        </pc:picChg>
      </pc:sldChg>
      <pc:sldChg chg="addSp delSp modSp mod chgLayout">
        <pc:chgData name="Krisha Kennelly" userId="c15bea15-aac5-4fa9-b9f9-b6a2d130945b" providerId="ADAL" clId="{81CF2440-CAC1-434A-A9F9-73556BFAB144}" dt="2022-07-26T18:01:20.002" v="2789" actId="11"/>
        <pc:sldMkLst>
          <pc:docMk/>
          <pc:sldMk cId="3728727406" sldId="307"/>
        </pc:sldMkLst>
        <pc:spChg chg="add mod ord">
          <ac:chgData name="Krisha Kennelly" userId="c15bea15-aac5-4fa9-b9f9-b6a2d130945b" providerId="ADAL" clId="{81CF2440-CAC1-434A-A9F9-73556BFAB144}" dt="2022-07-14T14:59:38.923" v="973"/>
          <ac:spMkLst>
            <pc:docMk/>
            <pc:sldMk cId="3728727406" sldId="307"/>
            <ac:spMk id="2" creationId="{85D9C178-F483-46D8-CDFB-076863C6DA2E}"/>
          </ac:spMkLst>
        </pc:spChg>
        <pc:spChg chg="mod ord">
          <ac:chgData name="Krisha Kennelly" userId="c15bea15-aac5-4fa9-b9f9-b6a2d130945b" providerId="ADAL" clId="{81CF2440-CAC1-434A-A9F9-73556BFAB144}" dt="2022-07-14T14:59:32.893" v="967" actId="700"/>
          <ac:spMkLst>
            <pc:docMk/>
            <pc:sldMk cId="3728727406" sldId="307"/>
            <ac:spMk id="4" creationId="{C406A90D-EC87-4A48-90EB-0F62DCC21570}"/>
          </ac:spMkLst>
        </pc:spChg>
        <pc:spChg chg="mod ord">
          <ac:chgData name="Krisha Kennelly" userId="c15bea15-aac5-4fa9-b9f9-b6a2d130945b" providerId="ADAL" clId="{81CF2440-CAC1-434A-A9F9-73556BFAB144}" dt="2022-07-26T18:01:20.002" v="2789" actId="11"/>
          <ac:spMkLst>
            <pc:docMk/>
            <pc:sldMk cId="3728727406" sldId="307"/>
            <ac:spMk id="6" creationId="{00000000-0000-0000-0000-000000000000}"/>
          </ac:spMkLst>
        </pc:spChg>
        <pc:spChg chg="add del">
          <ac:chgData name="Krisha Kennelly" userId="c15bea15-aac5-4fa9-b9f9-b6a2d130945b" providerId="ADAL" clId="{81CF2440-CAC1-434A-A9F9-73556BFAB144}" dt="2022-07-14T14:59:37.193" v="971"/>
          <ac:spMkLst>
            <pc:docMk/>
            <pc:sldMk cId="3728727406" sldId="307"/>
            <ac:spMk id="7" creationId="{6B939C3C-F310-9E8A-992B-AC783E7752C1}"/>
          </ac:spMkLst>
        </pc:spChg>
        <pc:picChg chg="del mod">
          <ac:chgData name="Krisha Kennelly" userId="c15bea15-aac5-4fa9-b9f9-b6a2d130945b" providerId="ADAL" clId="{81CF2440-CAC1-434A-A9F9-73556BFAB144}" dt="2022-07-25T17:51:12.375" v="2714" actId="478"/>
          <ac:picMkLst>
            <pc:docMk/>
            <pc:sldMk cId="3728727406" sldId="307"/>
            <ac:picMk id="3" creationId="{91F45125-8ACA-44A1-881D-9280426F8814}"/>
          </ac:picMkLst>
        </pc:picChg>
        <pc:picChg chg="add mod">
          <ac:chgData name="Krisha Kennelly" userId="c15bea15-aac5-4fa9-b9f9-b6a2d130945b" providerId="ADAL" clId="{81CF2440-CAC1-434A-A9F9-73556BFAB144}" dt="2022-07-25T17:51:38.061" v="2780" actId="12788"/>
          <ac:picMkLst>
            <pc:docMk/>
            <pc:sldMk cId="3728727406" sldId="307"/>
            <ac:picMk id="5" creationId="{24B45A51-9E53-1E7E-2271-6A5EDB4DE9DF}"/>
          </ac:picMkLst>
        </pc:picChg>
      </pc:sldChg>
      <pc:sldChg chg="addSp modSp mod chgLayout">
        <pc:chgData name="Krisha Kennelly" userId="c15bea15-aac5-4fa9-b9f9-b6a2d130945b" providerId="ADAL" clId="{81CF2440-CAC1-434A-A9F9-73556BFAB144}" dt="2022-07-14T15:13:17.913" v="1228" actId="6549"/>
        <pc:sldMkLst>
          <pc:docMk/>
          <pc:sldMk cId="356827607" sldId="308"/>
        </pc:sldMkLst>
        <pc:spChg chg="add mod ord">
          <ac:chgData name="Krisha Kennelly" userId="c15bea15-aac5-4fa9-b9f9-b6a2d130945b" providerId="ADAL" clId="{81CF2440-CAC1-434A-A9F9-73556BFAB144}" dt="2022-07-14T15:00:18.107" v="989"/>
          <ac:spMkLst>
            <pc:docMk/>
            <pc:sldMk cId="356827607" sldId="308"/>
            <ac:spMk id="2" creationId="{AEC16826-2A26-26F6-6440-D59E606074D2}"/>
          </ac:spMkLst>
        </pc:spChg>
        <pc:spChg chg="mod ord">
          <ac:chgData name="Krisha Kennelly" userId="c15bea15-aac5-4fa9-b9f9-b6a2d130945b" providerId="ADAL" clId="{81CF2440-CAC1-434A-A9F9-73556BFAB144}" dt="2022-07-14T15:00:16.534" v="987" actId="700"/>
          <ac:spMkLst>
            <pc:docMk/>
            <pc:sldMk cId="356827607" sldId="308"/>
            <ac:spMk id="4" creationId="{C406A90D-EC87-4A48-90EB-0F62DCC21570}"/>
          </ac:spMkLst>
        </pc:spChg>
        <pc:spChg chg="mod ord">
          <ac:chgData name="Krisha Kennelly" userId="c15bea15-aac5-4fa9-b9f9-b6a2d130945b" providerId="ADAL" clId="{81CF2440-CAC1-434A-A9F9-73556BFAB144}" dt="2022-07-14T15:13:17.913" v="1228" actId="6549"/>
          <ac:spMkLst>
            <pc:docMk/>
            <pc:sldMk cId="356827607" sldId="308"/>
            <ac:spMk id="6" creationId="{00000000-0000-0000-0000-000000000000}"/>
          </ac:spMkLst>
        </pc:spChg>
      </pc:sldChg>
      <pc:sldChg chg="addSp delSp modSp mod chgLayout modNotesTx">
        <pc:chgData name="Krisha Kennelly" userId="c15bea15-aac5-4fa9-b9f9-b6a2d130945b" providerId="ADAL" clId="{81CF2440-CAC1-434A-A9F9-73556BFAB144}" dt="2022-07-26T19:02:54.978" v="2818" actId="12788"/>
        <pc:sldMkLst>
          <pc:docMk/>
          <pc:sldMk cId="3318644593" sldId="309"/>
        </pc:sldMkLst>
        <pc:spChg chg="add mod ord">
          <ac:chgData name="Krisha Kennelly" userId="c15bea15-aac5-4fa9-b9f9-b6a2d130945b" providerId="ADAL" clId="{81CF2440-CAC1-434A-A9F9-73556BFAB144}" dt="2022-07-14T15:01:03.251" v="1004"/>
          <ac:spMkLst>
            <pc:docMk/>
            <pc:sldMk cId="3318644593" sldId="309"/>
            <ac:spMk id="2" creationId="{B448ACED-8896-0BF4-3CF2-450C6540CED5}"/>
          </ac:spMkLst>
        </pc:spChg>
        <pc:spChg chg="mod ord">
          <ac:chgData name="Krisha Kennelly" userId="c15bea15-aac5-4fa9-b9f9-b6a2d130945b" providerId="ADAL" clId="{81CF2440-CAC1-434A-A9F9-73556BFAB144}" dt="2022-07-14T15:00:25.497" v="990" actId="700"/>
          <ac:spMkLst>
            <pc:docMk/>
            <pc:sldMk cId="3318644593" sldId="309"/>
            <ac:spMk id="4" creationId="{C406A90D-EC87-4A48-90EB-0F62DCC21570}"/>
          </ac:spMkLst>
        </pc:spChg>
        <pc:spChg chg="mod ord">
          <ac:chgData name="Krisha Kennelly" userId="c15bea15-aac5-4fa9-b9f9-b6a2d130945b" providerId="ADAL" clId="{81CF2440-CAC1-434A-A9F9-73556BFAB144}" dt="2022-07-14T15:01:15.715" v="1008" actId="20577"/>
          <ac:spMkLst>
            <pc:docMk/>
            <pc:sldMk cId="3318644593" sldId="309"/>
            <ac:spMk id="6" creationId="{00000000-0000-0000-0000-000000000000}"/>
          </ac:spMkLst>
        </pc:spChg>
        <pc:picChg chg="add del mod">
          <ac:chgData name="Krisha Kennelly" userId="c15bea15-aac5-4fa9-b9f9-b6a2d130945b" providerId="ADAL" clId="{81CF2440-CAC1-434A-A9F9-73556BFAB144}" dt="2022-07-26T19:02:06.348" v="2811" actId="478"/>
          <ac:picMkLst>
            <pc:docMk/>
            <pc:sldMk cId="3318644593" sldId="309"/>
            <ac:picMk id="5" creationId="{EBFFAD2E-3933-20B5-BDB4-FAAD5FB716B8}"/>
          </ac:picMkLst>
        </pc:picChg>
        <pc:picChg chg="add mod">
          <ac:chgData name="Krisha Kennelly" userId="c15bea15-aac5-4fa9-b9f9-b6a2d130945b" providerId="ADAL" clId="{81CF2440-CAC1-434A-A9F9-73556BFAB144}" dt="2022-07-26T19:02:54.978" v="2818" actId="12788"/>
          <ac:picMkLst>
            <pc:docMk/>
            <pc:sldMk cId="3318644593" sldId="309"/>
            <ac:picMk id="1026" creationId="{2B9A2AD1-3598-DFFD-C61E-88C63CF4B9A3}"/>
          </ac:picMkLst>
        </pc:picChg>
      </pc:sldChg>
      <pc:sldChg chg="addSp modSp mod chgLayout">
        <pc:chgData name="Krisha Kennelly" userId="c15bea15-aac5-4fa9-b9f9-b6a2d130945b" providerId="ADAL" clId="{81CF2440-CAC1-434A-A9F9-73556BFAB144}" dt="2022-07-14T15:11:28.795" v="1170" actId="14100"/>
        <pc:sldMkLst>
          <pc:docMk/>
          <pc:sldMk cId="938365091" sldId="313"/>
        </pc:sldMkLst>
        <pc:spChg chg="add mod ord">
          <ac:chgData name="Krisha Kennelly" userId="c15bea15-aac5-4fa9-b9f9-b6a2d130945b" providerId="ADAL" clId="{81CF2440-CAC1-434A-A9F9-73556BFAB144}" dt="2022-07-14T14:58:28.643" v="943"/>
          <ac:spMkLst>
            <pc:docMk/>
            <pc:sldMk cId="938365091" sldId="313"/>
            <ac:spMk id="2" creationId="{BA18BFED-8CB5-C79B-4BAB-65CDB22E548E}"/>
          </ac:spMkLst>
        </pc:spChg>
        <pc:spChg chg="mod ord">
          <ac:chgData name="Krisha Kennelly" userId="c15bea15-aac5-4fa9-b9f9-b6a2d130945b" providerId="ADAL" clId="{81CF2440-CAC1-434A-A9F9-73556BFAB144}" dt="2022-07-14T14:58:26.539" v="941" actId="700"/>
          <ac:spMkLst>
            <pc:docMk/>
            <pc:sldMk cId="938365091" sldId="313"/>
            <ac:spMk id="4" creationId="{C406A90D-EC87-4A48-90EB-0F62DCC21570}"/>
          </ac:spMkLst>
        </pc:spChg>
        <pc:spChg chg="mod ord">
          <ac:chgData name="Krisha Kennelly" userId="c15bea15-aac5-4fa9-b9f9-b6a2d130945b" providerId="ADAL" clId="{81CF2440-CAC1-434A-A9F9-73556BFAB144}" dt="2022-07-14T15:11:28.795" v="1170" actId="14100"/>
          <ac:spMkLst>
            <pc:docMk/>
            <pc:sldMk cId="938365091" sldId="313"/>
            <ac:spMk id="6" creationId="{00000000-0000-0000-0000-000000000000}"/>
          </ac:spMkLst>
        </pc:spChg>
      </pc:sldChg>
      <pc:sldChg chg="addSp delSp modSp mod chgLayout">
        <pc:chgData name="Krisha Kennelly" userId="c15bea15-aac5-4fa9-b9f9-b6a2d130945b" providerId="ADAL" clId="{81CF2440-CAC1-434A-A9F9-73556BFAB144}" dt="2022-07-14T15:11:45.752" v="1182" actId="1036"/>
        <pc:sldMkLst>
          <pc:docMk/>
          <pc:sldMk cId="3366430085" sldId="314"/>
        </pc:sldMkLst>
        <pc:spChg chg="add mod ord">
          <ac:chgData name="Krisha Kennelly" userId="c15bea15-aac5-4fa9-b9f9-b6a2d130945b" providerId="ADAL" clId="{81CF2440-CAC1-434A-A9F9-73556BFAB144}" dt="2022-07-14T14:58:47.499" v="950"/>
          <ac:spMkLst>
            <pc:docMk/>
            <pc:sldMk cId="3366430085" sldId="314"/>
            <ac:spMk id="2" creationId="{C0F15437-4ABF-7762-B6D6-B8E21B1DF800}"/>
          </ac:spMkLst>
        </pc:spChg>
        <pc:spChg chg="mod ord">
          <ac:chgData name="Krisha Kennelly" userId="c15bea15-aac5-4fa9-b9f9-b6a2d130945b" providerId="ADAL" clId="{81CF2440-CAC1-434A-A9F9-73556BFAB144}" dt="2022-07-14T14:58:41.417" v="944" actId="700"/>
          <ac:spMkLst>
            <pc:docMk/>
            <pc:sldMk cId="3366430085" sldId="314"/>
            <ac:spMk id="4" creationId="{C406A90D-EC87-4A48-90EB-0F62DCC21570}"/>
          </ac:spMkLst>
        </pc:spChg>
        <pc:spChg chg="mod ord">
          <ac:chgData name="Krisha Kennelly" userId="c15bea15-aac5-4fa9-b9f9-b6a2d130945b" providerId="ADAL" clId="{81CF2440-CAC1-434A-A9F9-73556BFAB144}" dt="2022-07-14T14:58:41.417" v="944" actId="700"/>
          <ac:spMkLst>
            <pc:docMk/>
            <pc:sldMk cId="3366430085" sldId="314"/>
            <ac:spMk id="6" creationId="{00000000-0000-0000-0000-000000000000}"/>
          </ac:spMkLst>
        </pc:spChg>
        <pc:spChg chg="add del">
          <ac:chgData name="Krisha Kennelly" userId="c15bea15-aac5-4fa9-b9f9-b6a2d130945b" providerId="ADAL" clId="{81CF2440-CAC1-434A-A9F9-73556BFAB144}" dt="2022-07-14T14:58:45.282" v="948"/>
          <ac:spMkLst>
            <pc:docMk/>
            <pc:sldMk cId="3366430085" sldId="314"/>
            <ac:spMk id="7" creationId="{2747AB15-5F27-D59B-90F8-C8C5C19F3AEB}"/>
          </ac:spMkLst>
        </pc:spChg>
        <pc:picChg chg="mod">
          <ac:chgData name="Krisha Kennelly" userId="c15bea15-aac5-4fa9-b9f9-b6a2d130945b" providerId="ADAL" clId="{81CF2440-CAC1-434A-A9F9-73556BFAB144}" dt="2022-07-14T15:11:45.752" v="1182" actId="1036"/>
          <ac:picMkLst>
            <pc:docMk/>
            <pc:sldMk cId="3366430085" sldId="314"/>
            <ac:picMk id="3" creationId="{3BF97E69-FC8A-4286-B282-6D11F2B3DC76}"/>
          </ac:picMkLst>
        </pc:picChg>
      </pc:sldChg>
      <pc:sldChg chg="addSp modSp mod ord chgLayout">
        <pc:chgData name="Krisha Kennelly" userId="c15bea15-aac5-4fa9-b9f9-b6a2d130945b" providerId="ADAL" clId="{81CF2440-CAC1-434A-A9F9-73556BFAB144}" dt="2022-07-26T18:01:21.095" v="2792" actId="20578"/>
        <pc:sldMkLst>
          <pc:docMk/>
          <pc:sldMk cId="277718243" sldId="315"/>
        </pc:sldMkLst>
        <pc:spChg chg="add mod ord">
          <ac:chgData name="Krisha Kennelly" userId="c15bea15-aac5-4fa9-b9f9-b6a2d130945b" providerId="ADAL" clId="{81CF2440-CAC1-434A-A9F9-73556BFAB144}" dt="2022-07-14T14:59:46.108" v="976"/>
          <ac:spMkLst>
            <pc:docMk/>
            <pc:sldMk cId="277718243" sldId="315"/>
            <ac:spMk id="2" creationId="{0942E5E2-07BB-F66B-3B36-F523BB13AF7D}"/>
          </ac:spMkLst>
        </pc:spChg>
        <pc:spChg chg="mod ord">
          <ac:chgData name="Krisha Kennelly" userId="c15bea15-aac5-4fa9-b9f9-b6a2d130945b" providerId="ADAL" clId="{81CF2440-CAC1-434A-A9F9-73556BFAB144}" dt="2022-07-14T14:59:44.029" v="974" actId="700"/>
          <ac:spMkLst>
            <pc:docMk/>
            <pc:sldMk cId="277718243" sldId="315"/>
            <ac:spMk id="4" creationId="{C406A90D-EC87-4A48-90EB-0F62DCC21570}"/>
          </ac:spMkLst>
        </pc:spChg>
        <pc:spChg chg="mod ord">
          <ac:chgData name="Krisha Kennelly" userId="c15bea15-aac5-4fa9-b9f9-b6a2d130945b" providerId="ADAL" clId="{81CF2440-CAC1-434A-A9F9-73556BFAB144}" dt="2022-07-26T18:01:20.833" v="2791" actId="11"/>
          <ac:spMkLst>
            <pc:docMk/>
            <pc:sldMk cId="277718243" sldId="315"/>
            <ac:spMk id="6" creationId="{00000000-0000-0000-0000-000000000000}"/>
          </ac:spMkLst>
        </pc:spChg>
      </pc:sldChg>
      <pc:sldChg chg="addSp delSp modSp mod chgLayout">
        <pc:chgData name="Krisha Kennelly" userId="c15bea15-aac5-4fa9-b9f9-b6a2d130945b" providerId="ADAL" clId="{81CF2440-CAC1-434A-A9F9-73556BFAB144}" dt="2022-07-14T14:59:56.723" v="983"/>
        <pc:sldMkLst>
          <pc:docMk/>
          <pc:sldMk cId="3407684994" sldId="317"/>
        </pc:sldMkLst>
        <pc:spChg chg="add mod ord">
          <ac:chgData name="Krisha Kennelly" userId="c15bea15-aac5-4fa9-b9f9-b6a2d130945b" providerId="ADAL" clId="{81CF2440-CAC1-434A-A9F9-73556BFAB144}" dt="2022-07-14T14:59:56.723" v="983"/>
          <ac:spMkLst>
            <pc:docMk/>
            <pc:sldMk cId="3407684994" sldId="317"/>
            <ac:spMk id="2" creationId="{6A423125-C3B0-3613-4695-F680F1764B51}"/>
          </ac:spMkLst>
        </pc:spChg>
        <pc:spChg chg="mod ord">
          <ac:chgData name="Krisha Kennelly" userId="c15bea15-aac5-4fa9-b9f9-b6a2d130945b" providerId="ADAL" clId="{81CF2440-CAC1-434A-A9F9-73556BFAB144}" dt="2022-07-14T14:59:52.026" v="977" actId="700"/>
          <ac:spMkLst>
            <pc:docMk/>
            <pc:sldMk cId="3407684994" sldId="317"/>
            <ac:spMk id="4" creationId="{C406A90D-EC87-4A48-90EB-0F62DCC21570}"/>
          </ac:spMkLst>
        </pc:spChg>
        <pc:spChg chg="mod ord">
          <ac:chgData name="Krisha Kennelly" userId="c15bea15-aac5-4fa9-b9f9-b6a2d130945b" providerId="ADAL" clId="{81CF2440-CAC1-434A-A9F9-73556BFAB144}" dt="2022-07-14T14:59:52.026" v="977" actId="700"/>
          <ac:spMkLst>
            <pc:docMk/>
            <pc:sldMk cId="3407684994" sldId="317"/>
            <ac:spMk id="6" creationId="{00000000-0000-0000-0000-000000000000}"/>
          </ac:spMkLst>
        </pc:spChg>
        <pc:spChg chg="add del">
          <ac:chgData name="Krisha Kennelly" userId="c15bea15-aac5-4fa9-b9f9-b6a2d130945b" providerId="ADAL" clId="{81CF2440-CAC1-434A-A9F9-73556BFAB144}" dt="2022-07-14T14:59:55.263" v="981"/>
          <ac:spMkLst>
            <pc:docMk/>
            <pc:sldMk cId="3407684994" sldId="317"/>
            <ac:spMk id="7" creationId="{D49420CC-38AF-B55E-F0F0-2FB8DB58AF01}"/>
          </ac:spMkLst>
        </pc:spChg>
      </pc:sldChg>
      <pc:sldChg chg="modSp mod chgLayout modNotesTx">
        <pc:chgData name="Krisha Kennelly" userId="c15bea15-aac5-4fa9-b9f9-b6a2d130945b" providerId="ADAL" clId="{81CF2440-CAC1-434A-A9F9-73556BFAB144}" dt="2022-07-22T18:03:25.556" v="2572" actId="14100"/>
        <pc:sldMkLst>
          <pc:docMk/>
          <pc:sldMk cId="3355468263" sldId="321"/>
        </pc:sldMkLst>
        <pc:spChg chg="mod ord">
          <ac:chgData name="Krisha Kennelly" userId="c15bea15-aac5-4fa9-b9f9-b6a2d130945b" providerId="ADAL" clId="{81CF2440-CAC1-434A-A9F9-73556BFAB144}" dt="2022-07-14T15:03:20.635" v="1099" actId="20577"/>
          <ac:spMkLst>
            <pc:docMk/>
            <pc:sldMk cId="3355468263" sldId="321"/>
            <ac:spMk id="2" creationId="{00000000-0000-0000-0000-000000000000}"/>
          </ac:spMkLst>
        </pc:spChg>
        <pc:spChg chg="mod ord">
          <ac:chgData name="Krisha Kennelly" userId="c15bea15-aac5-4fa9-b9f9-b6a2d130945b" providerId="ADAL" clId="{81CF2440-CAC1-434A-A9F9-73556BFAB144}" dt="2022-07-14T15:03:07.433" v="1067" actId="700"/>
          <ac:spMkLst>
            <pc:docMk/>
            <pc:sldMk cId="3355468263" sldId="321"/>
            <ac:spMk id="4" creationId="{C406A90D-EC87-4A48-90EB-0F62DCC21570}"/>
          </ac:spMkLst>
        </pc:spChg>
        <pc:spChg chg="mod ord">
          <ac:chgData name="Krisha Kennelly" userId="c15bea15-aac5-4fa9-b9f9-b6a2d130945b" providerId="ADAL" clId="{81CF2440-CAC1-434A-A9F9-73556BFAB144}" dt="2022-07-22T18:03:25.556" v="2572" actId="14100"/>
          <ac:spMkLst>
            <pc:docMk/>
            <pc:sldMk cId="3355468263" sldId="321"/>
            <ac:spMk id="6" creationId="{00000000-0000-0000-0000-000000000000}"/>
          </ac:spMkLst>
        </pc:spChg>
      </pc:sldChg>
      <pc:sldChg chg="modSp">
        <pc:chgData name="Krisha Kennelly" userId="c15bea15-aac5-4fa9-b9f9-b6a2d130945b" providerId="ADAL" clId="{81CF2440-CAC1-434A-A9F9-73556BFAB144}" dt="2022-07-14T12:24:24.269" v="12"/>
        <pc:sldMkLst>
          <pc:docMk/>
          <pc:sldMk cId="7029173" sldId="322"/>
        </pc:sldMkLst>
        <pc:spChg chg="mod">
          <ac:chgData name="Krisha Kennelly" userId="c15bea15-aac5-4fa9-b9f9-b6a2d130945b" providerId="ADAL" clId="{81CF2440-CAC1-434A-A9F9-73556BFAB144}" dt="2022-07-14T12:24:24.269" v="12"/>
          <ac:spMkLst>
            <pc:docMk/>
            <pc:sldMk cId="7029173" sldId="322"/>
            <ac:spMk id="4" creationId="{C406A90D-EC87-4A48-90EB-0F62DCC21570}"/>
          </ac:spMkLst>
        </pc:spChg>
      </pc:sldChg>
      <pc:sldChg chg="modSp">
        <pc:chgData name="Krisha Kennelly" userId="c15bea15-aac5-4fa9-b9f9-b6a2d130945b" providerId="ADAL" clId="{81CF2440-CAC1-434A-A9F9-73556BFAB144}" dt="2022-07-14T12:24:24.269" v="12"/>
        <pc:sldMkLst>
          <pc:docMk/>
          <pc:sldMk cId="2277354103" sldId="323"/>
        </pc:sldMkLst>
        <pc:spChg chg="mod">
          <ac:chgData name="Krisha Kennelly" userId="c15bea15-aac5-4fa9-b9f9-b6a2d130945b" providerId="ADAL" clId="{81CF2440-CAC1-434A-A9F9-73556BFAB144}" dt="2022-07-14T12:24:24.269" v="12"/>
          <ac:spMkLst>
            <pc:docMk/>
            <pc:sldMk cId="2277354103" sldId="323"/>
            <ac:spMk id="4" creationId="{C406A90D-EC87-4A48-90EB-0F62DCC21570}"/>
          </ac:spMkLst>
        </pc:spChg>
      </pc:sldChg>
      <pc:sldChg chg="modSp">
        <pc:chgData name="Krisha Kennelly" userId="c15bea15-aac5-4fa9-b9f9-b6a2d130945b" providerId="ADAL" clId="{81CF2440-CAC1-434A-A9F9-73556BFAB144}" dt="2022-07-14T12:24:24.269" v="12"/>
        <pc:sldMkLst>
          <pc:docMk/>
          <pc:sldMk cId="4272272515" sldId="324"/>
        </pc:sldMkLst>
        <pc:spChg chg="mod">
          <ac:chgData name="Krisha Kennelly" userId="c15bea15-aac5-4fa9-b9f9-b6a2d130945b" providerId="ADAL" clId="{81CF2440-CAC1-434A-A9F9-73556BFAB144}" dt="2022-07-14T12:24:24.269" v="12"/>
          <ac:spMkLst>
            <pc:docMk/>
            <pc:sldMk cId="4272272515" sldId="324"/>
            <ac:spMk id="4" creationId="{C406A90D-EC87-4A48-90EB-0F62DCC21570}"/>
          </ac:spMkLst>
        </pc:spChg>
      </pc:sldChg>
      <pc:sldChg chg="modSp">
        <pc:chgData name="Krisha Kennelly" userId="c15bea15-aac5-4fa9-b9f9-b6a2d130945b" providerId="ADAL" clId="{81CF2440-CAC1-434A-A9F9-73556BFAB144}" dt="2022-07-14T12:24:24.269" v="12"/>
        <pc:sldMkLst>
          <pc:docMk/>
          <pc:sldMk cId="3173812575" sldId="325"/>
        </pc:sldMkLst>
        <pc:spChg chg="mod">
          <ac:chgData name="Krisha Kennelly" userId="c15bea15-aac5-4fa9-b9f9-b6a2d130945b" providerId="ADAL" clId="{81CF2440-CAC1-434A-A9F9-73556BFAB144}" dt="2022-07-14T12:24:24.269" v="12"/>
          <ac:spMkLst>
            <pc:docMk/>
            <pc:sldMk cId="3173812575" sldId="325"/>
            <ac:spMk id="4" creationId="{C406A90D-EC87-4A48-90EB-0F62DCC21570}"/>
          </ac:spMkLst>
        </pc:spChg>
      </pc:sldChg>
      <pc:sldChg chg="modSp">
        <pc:chgData name="Krisha Kennelly" userId="c15bea15-aac5-4fa9-b9f9-b6a2d130945b" providerId="ADAL" clId="{81CF2440-CAC1-434A-A9F9-73556BFAB144}" dt="2022-07-14T12:24:24.269" v="12"/>
        <pc:sldMkLst>
          <pc:docMk/>
          <pc:sldMk cId="4248962610" sldId="327"/>
        </pc:sldMkLst>
        <pc:spChg chg="mod">
          <ac:chgData name="Krisha Kennelly" userId="c15bea15-aac5-4fa9-b9f9-b6a2d130945b" providerId="ADAL" clId="{81CF2440-CAC1-434A-A9F9-73556BFAB144}" dt="2022-07-14T12:24:24.269" v="12"/>
          <ac:spMkLst>
            <pc:docMk/>
            <pc:sldMk cId="4248962610" sldId="327"/>
            <ac:spMk id="4" creationId="{C406A90D-EC87-4A48-90EB-0F62DCC21570}"/>
          </ac:spMkLst>
        </pc:spChg>
      </pc:sldChg>
      <pc:sldChg chg="modSp">
        <pc:chgData name="Krisha Kennelly" userId="c15bea15-aac5-4fa9-b9f9-b6a2d130945b" providerId="ADAL" clId="{81CF2440-CAC1-434A-A9F9-73556BFAB144}" dt="2022-07-14T12:24:24.269" v="12"/>
        <pc:sldMkLst>
          <pc:docMk/>
          <pc:sldMk cId="3608754341" sldId="328"/>
        </pc:sldMkLst>
        <pc:spChg chg="mod">
          <ac:chgData name="Krisha Kennelly" userId="c15bea15-aac5-4fa9-b9f9-b6a2d130945b" providerId="ADAL" clId="{81CF2440-CAC1-434A-A9F9-73556BFAB144}" dt="2022-07-14T12:24:24.269" v="12"/>
          <ac:spMkLst>
            <pc:docMk/>
            <pc:sldMk cId="3608754341" sldId="328"/>
            <ac:spMk id="4" creationId="{C406A90D-EC87-4A48-90EB-0F62DCC21570}"/>
          </ac:spMkLst>
        </pc:spChg>
      </pc:sldChg>
      <pc:sldChg chg="addSp delSp modSp mod chgLayout">
        <pc:chgData name="Krisha Kennelly" userId="c15bea15-aac5-4fa9-b9f9-b6a2d130945b" providerId="ADAL" clId="{81CF2440-CAC1-434A-A9F9-73556BFAB144}" dt="2022-07-14T14:59:26.050" v="966"/>
        <pc:sldMkLst>
          <pc:docMk/>
          <pc:sldMk cId="699057589" sldId="329"/>
        </pc:sldMkLst>
        <pc:spChg chg="mod ord">
          <ac:chgData name="Krisha Kennelly" userId="c15bea15-aac5-4fa9-b9f9-b6a2d130945b" providerId="ADAL" clId="{81CF2440-CAC1-434A-A9F9-73556BFAB144}" dt="2022-07-14T14:59:23.111" v="964" actId="700"/>
          <ac:spMkLst>
            <pc:docMk/>
            <pc:sldMk cId="699057589" sldId="329"/>
            <ac:spMk id="4" creationId="{C406A90D-EC87-4A48-90EB-0F62DCC21570}"/>
          </ac:spMkLst>
        </pc:spChg>
        <pc:spChg chg="add mod ord">
          <ac:chgData name="Krisha Kennelly" userId="c15bea15-aac5-4fa9-b9f9-b6a2d130945b" providerId="ADAL" clId="{81CF2440-CAC1-434A-A9F9-73556BFAB144}" dt="2022-07-14T14:59:26.050" v="966"/>
          <ac:spMkLst>
            <pc:docMk/>
            <pc:sldMk cId="699057589" sldId="329"/>
            <ac:spMk id="5" creationId="{93632610-6D43-252C-6395-4BD5AD2A3BF4}"/>
          </ac:spMkLst>
        </pc:spChg>
        <pc:spChg chg="del">
          <ac:chgData name="Krisha Kennelly" userId="c15bea15-aac5-4fa9-b9f9-b6a2d130945b" providerId="ADAL" clId="{81CF2440-CAC1-434A-A9F9-73556BFAB144}" dt="2022-07-14T14:59:23.111" v="964" actId="700"/>
          <ac:spMkLst>
            <pc:docMk/>
            <pc:sldMk cId="699057589" sldId="329"/>
            <ac:spMk id="6" creationId="{00000000-0000-0000-0000-000000000000}"/>
          </ac:spMkLst>
        </pc:spChg>
        <pc:spChg chg="add del">
          <ac:chgData name="Krisha Kennelly" userId="c15bea15-aac5-4fa9-b9f9-b6a2d130945b" providerId="ADAL" clId="{81CF2440-CAC1-434A-A9F9-73556BFAB144}" dt="2022-07-14T14:59:11.372" v="957"/>
          <ac:spMkLst>
            <pc:docMk/>
            <pc:sldMk cId="699057589" sldId="329"/>
            <ac:spMk id="7" creationId="{983021D6-C212-DD39-7709-425F9A1020DB}"/>
          </ac:spMkLst>
        </pc:spChg>
        <pc:spChg chg="add mod ord">
          <ac:chgData name="Krisha Kennelly" userId="c15bea15-aac5-4fa9-b9f9-b6a2d130945b" providerId="ADAL" clId="{81CF2440-CAC1-434A-A9F9-73556BFAB144}" dt="2022-07-14T14:59:23.111" v="964" actId="700"/>
          <ac:spMkLst>
            <pc:docMk/>
            <pc:sldMk cId="699057589" sldId="329"/>
            <ac:spMk id="8" creationId="{93752529-0704-316E-0E8A-5A84AD4EE334}"/>
          </ac:spMkLst>
        </pc:spChg>
      </pc:sldChg>
      <pc:sldChg chg="modSp">
        <pc:chgData name="Krisha Kennelly" userId="c15bea15-aac5-4fa9-b9f9-b6a2d130945b" providerId="ADAL" clId="{81CF2440-CAC1-434A-A9F9-73556BFAB144}" dt="2022-07-14T12:24:24.269" v="12"/>
        <pc:sldMkLst>
          <pc:docMk/>
          <pc:sldMk cId="3171028924" sldId="330"/>
        </pc:sldMkLst>
        <pc:spChg chg="mod">
          <ac:chgData name="Krisha Kennelly" userId="c15bea15-aac5-4fa9-b9f9-b6a2d130945b" providerId="ADAL" clId="{81CF2440-CAC1-434A-A9F9-73556BFAB144}" dt="2022-07-14T12:24:24.269" v="12"/>
          <ac:spMkLst>
            <pc:docMk/>
            <pc:sldMk cId="3171028924" sldId="330"/>
            <ac:spMk id="4" creationId="{C406A90D-EC87-4A48-90EB-0F62DCC21570}"/>
          </ac:spMkLst>
        </pc:spChg>
      </pc:sldChg>
      <pc:sldChg chg="addSp delSp modSp mod chgLayout">
        <pc:chgData name="Krisha Kennelly" userId="c15bea15-aac5-4fa9-b9f9-b6a2d130945b" providerId="ADAL" clId="{81CF2440-CAC1-434A-A9F9-73556BFAB144}" dt="2022-07-14T15:00:07.467" v="986"/>
        <pc:sldMkLst>
          <pc:docMk/>
          <pc:sldMk cId="3514773281" sldId="331"/>
        </pc:sldMkLst>
        <pc:spChg chg="add mod ord">
          <ac:chgData name="Krisha Kennelly" userId="c15bea15-aac5-4fa9-b9f9-b6a2d130945b" providerId="ADAL" clId="{81CF2440-CAC1-434A-A9F9-73556BFAB144}" dt="2022-07-14T15:00:07.467" v="986"/>
          <ac:spMkLst>
            <pc:docMk/>
            <pc:sldMk cId="3514773281" sldId="331"/>
            <ac:spMk id="2" creationId="{FEB7BC18-7DFD-372F-02AB-48CA81DEE5A3}"/>
          </ac:spMkLst>
        </pc:spChg>
        <pc:spChg chg="mod ord">
          <ac:chgData name="Krisha Kennelly" userId="c15bea15-aac5-4fa9-b9f9-b6a2d130945b" providerId="ADAL" clId="{81CF2440-CAC1-434A-A9F9-73556BFAB144}" dt="2022-07-14T15:00:04.952" v="984" actId="700"/>
          <ac:spMkLst>
            <pc:docMk/>
            <pc:sldMk cId="3514773281" sldId="331"/>
            <ac:spMk id="4" creationId="{C406A90D-EC87-4A48-90EB-0F62DCC21570}"/>
          </ac:spMkLst>
        </pc:spChg>
        <pc:spChg chg="add mod ord">
          <ac:chgData name="Krisha Kennelly" userId="c15bea15-aac5-4fa9-b9f9-b6a2d130945b" providerId="ADAL" clId="{81CF2440-CAC1-434A-A9F9-73556BFAB144}" dt="2022-07-14T15:00:04.952" v="984" actId="700"/>
          <ac:spMkLst>
            <pc:docMk/>
            <pc:sldMk cId="3514773281" sldId="331"/>
            <ac:spMk id="5" creationId="{12CFEFFA-37B7-F7A6-D669-9382FAE736BE}"/>
          </ac:spMkLst>
        </pc:spChg>
        <pc:spChg chg="del">
          <ac:chgData name="Krisha Kennelly" userId="c15bea15-aac5-4fa9-b9f9-b6a2d130945b" providerId="ADAL" clId="{81CF2440-CAC1-434A-A9F9-73556BFAB144}" dt="2022-07-14T15:00:04.952" v="984" actId="700"/>
          <ac:spMkLst>
            <pc:docMk/>
            <pc:sldMk cId="3514773281" sldId="331"/>
            <ac:spMk id="6" creationId="{00000000-0000-0000-0000-000000000000}"/>
          </ac:spMkLst>
        </pc:spChg>
      </pc:sldChg>
      <pc:sldChg chg="addSp delSp modSp add del mod">
        <pc:chgData name="Krisha Kennelly" userId="c15bea15-aac5-4fa9-b9f9-b6a2d130945b" providerId="ADAL" clId="{81CF2440-CAC1-434A-A9F9-73556BFAB144}" dt="2022-07-14T14:30:33.786" v="864" actId="2696"/>
        <pc:sldMkLst>
          <pc:docMk/>
          <pc:sldMk cId="1715101668" sldId="332"/>
        </pc:sldMkLst>
        <pc:spChg chg="mod">
          <ac:chgData name="Krisha Kennelly" userId="c15bea15-aac5-4fa9-b9f9-b6a2d130945b" providerId="ADAL" clId="{81CF2440-CAC1-434A-A9F9-73556BFAB144}" dt="2022-07-14T13:10:52.187" v="645" actId="20577"/>
          <ac:spMkLst>
            <pc:docMk/>
            <pc:sldMk cId="1715101668" sldId="332"/>
            <ac:spMk id="2" creationId="{00000000-0000-0000-0000-000000000000}"/>
          </ac:spMkLst>
        </pc:spChg>
        <pc:spChg chg="add del mod">
          <ac:chgData name="Krisha Kennelly" userId="c15bea15-aac5-4fa9-b9f9-b6a2d130945b" providerId="ADAL" clId="{81CF2440-CAC1-434A-A9F9-73556BFAB144}" dt="2022-07-14T13:22:45.922" v="713"/>
          <ac:spMkLst>
            <pc:docMk/>
            <pc:sldMk cId="1715101668" sldId="332"/>
            <ac:spMk id="5" creationId="{F485AFB3-4849-C4E6-7FB3-178CA9413382}"/>
          </ac:spMkLst>
        </pc:spChg>
        <pc:spChg chg="mod">
          <ac:chgData name="Krisha Kennelly" userId="c15bea15-aac5-4fa9-b9f9-b6a2d130945b" providerId="ADAL" clId="{81CF2440-CAC1-434A-A9F9-73556BFAB144}" dt="2022-07-14T13:13:51.981" v="689"/>
          <ac:spMkLst>
            <pc:docMk/>
            <pc:sldMk cId="1715101668" sldId="332"/>
            <ac:spMk id="6" creationId="{00000000-0000-0000-0000-000000000000}"/>
          </ac:spMkLst>
        </pc:spChg>
        <pc:picChg chg="add del mod">
          <ac:chgData name="Krisha Kennelly" userId="c15bea15-aac5-4fa9-b9f9-b6a2d130945b" providerId="ADAL" clId="{81CF2440-CAC1-434A-A9F9-73556BFAB144}" dt="2022-07-14T13:22:45.922" v="713"/>
          <ac:picMkLst>
            <pc:docMk/>
            <pc:sldMk cId="1715101668" sldId="332"/>
            <ac:picMk id="7" creationId="{F19A2AA5-8609-C940-A1AA-8A40701AFB0F}"/>
          </ac:picMkLst>
        </pc:picChg>
        <pc:picChg chg="add del mod">
          <ac:chgData name="Krisha Kennelly" userId="c15bea15-aac5-4fa9-b9f9-b6a2d130945b" providerId="ADAL" clId="{81CF2440-CAC1-434A-A9F9-73556BFAB144}" dt="2022-07-14T13:22:45.922" v="713"/>
          <ac:picMkLst>
            <pc:docMk/>
            <pc:sldMk cId="1715101668" sldId="332"/>
            <ac:picMk id="8" creationId="{A7A063D1-87F6-96DF-9810-0C432E201FF9}"/>
          </ac:picMkLst>
        </pc:picChg>
      </pc:sldChg>
      <pc:sldChg chg="modSp new mod">
        <pc:chgData name="Krisha Kennelly" userId="c15bea15-aac5-4fa9-b9f9-b6a2d130945b" providerId="ADAL" clId="{81CF2440-CAC1-434A-A9F9-73556BFAB144}" dt="2022-07-14T14:48:37.541" v="919" actId="1076"/>
        <pc:sldMkLst>
          <pc:docMk/>
          <pc:sldMk cId="3608099583" sldId="333"/>
        </pc:sldMkLst>
        <pc:spChg chg="mod">
          <ac:chgData name="Krisha Kennelly" userId="c15bea15-aac5-4fa9-b9f9-b6a2d130945b" providerId="ADAL" clId="{81CF2440-CAC1-434A-A9F9-73556BFAB144}" dt="2022-07-14T13:00:03.369" v="445"/>
          <ac:spMkLst>
            <pc:docMk/>
            <pc:sldMk cId="3608099583" sldId="333"/>
            <ac:spMk id="2" creationId="{C58294FD-CE12-936C-8461-BB82B01153CB}"/>
          </ac:spMkLst>
        </pc:spChg>
        <pc:spChg chg="mod">
          <ac:chgData name="Krisha Kennelly" userId="c15bea15-aac5-4fa9-b9f9-b6a2d130945b" providerId="ADAL" clId="{81CF2440-CAC1-434A-A9F9-73556BFAB144}" dt="2022-07-14T14:48:37.541" v="919" actId="1076"/>
          <ac:spMkLst>
            <pc:docMk/>
            <pc:sldMk cId="3608099583" sldId="333"/>
            <ac:spMk id="3" creationId="{B5B84141-F3DA-9DA0-B700-78B2EEE443AC}"/>
          </ac:spMkLst>
        </pc:spChg>
      </pc:sldChg>
      <pc:sldChg chg="modSp add mod chgLayout">
        <pc:chgData name="Krisha Kennelly" userId="c15bea15-aac5-4fa9-b9f9-b6a2d130945b" providerId="ADAL" clId="{81CF2440-CAC1-434A-A9F9-73556BFAB144}" dt="2022-07-14T14:57:22.318" v="929" actId="700"/>
        <pc:sldMkLst>
          <pc:docMk/>
          <pc:sldMk cId="2979237691" sldId="334"/>
        </pc:sldMkLst>
        <pc:spChg chg="mod ord">
          <ac:chgData name="Krisha Kennelly" userId="c15bea15-aac5-4fa9-b9f9-b6a2d130945b" providerId="ADAL" clId="{81CF2440-CAC1-434A-A9F9-73556BFAB144}" dt="2022-07-14T14:57:22.318" v="929" actId="700"/>
          <ac:spMkLst>
            <pc:docMk/>
            <pc:sldMk cId="2979237691" sldId="334"/>
            <ac:spMk id="2" creationId="{00000000-0000-0000-0000-000000000000}"/>
          </ac:spMkLst>
        </pc:spChg>
        <pc:spChg chg="mod ord">
          <ac:chgData name="Krisha Kennelly" userId="c15bea15-aac5-4fa9-b9f9-b6a2d130945b" providerId="ADAL" clId="{81CF2440-CAC1-434A-A9F9-73556BFAB144}" dt="2022-07-14T14:57:22.318" v="929" actId="700"/>
          <ac:spMkLst>
            <pc:docMk/>
            <pc:sldMk cId="2979237691" sldId="334"/>
            <ac:spMk id="4" creationId="{C406A90D-EC87-4A48-90EB-0F62DCC21570}"/>
          </ac:spMkLst>
        </pc:spChg>
        <pc:spChg chg="mod ord">
          <ac:chgData name="Krisha Kennelly" userId="c15bea15-aac5-4fa9-b9f9-b6a2d130945b" providerId="ADAL" clId="{81CF2440-CAC1-434A-A9F9-73556BFAB144}" dt="2022-07-14T14:57:22.318" v="929" actId="700"/>
          <ac:spMkLst>
            <pc:docMk/>
            <pc:sldMk cId="2979237691" sldId="334"/>
            <ac:spMk id="6" creationId="{00000000-0000-0000-0000-000000000000}"/>
          </ac:spMkLst>
        </pc:spChg>
      </pc:sldChg>
      <pc:sldChg chg="modSp new mod">
        <pc:chgData name="Krisha Kennelly" userId="c15bea15-aac5-4fa9-b9f9-b6a2d130945b" providerId="ADAL" clId="{81CF2440-CAC1-434A-A9F9-73556BFAB144}" dt="2022-07-26T18:01:21.959" v="2795" actId="21"/>
        <pc:sldMkLst>
          <pc:docMk/>
          <pc:sldMk cId="70806585" sldId="335"/>
        </pc:sldMkLst>
        <pc:spChg chg="mod">
          <ac:chgData name="Krisha Kennelly" userId="c15bea15-aac5-4fa9-b9f9-b6a2d130945b" providerId="ADAL" clId="{81CF2440-CAC1-434A-A9F9-73556BFAB144}" dt="2022-07-14T13:23:00.665" v="717"/>
          <ac:spMkLst>
            <pc:docMk/>
            <pc:sldMk cId="70806585" sldId="335"/>
            <ac:spMk id="2" creationId="{AC93EFEB-00F5-0976-BE0C-B7C80F542144}"/>
          </ac:spMkLst>
        </pc:spChg>
        <pc:spChg chg="mod">
          <ac:chgData name="Krisha Kennelly" userId="c15bea15-aac5-4fa9-b9f9-b6a2d130945b" providerId="ADAL" clId="{81CF2440-CAC1-434A-A9F9-73556BFAB144}" dt="2022-07-14T14:48:14.201" v="918" actId="1076"/>
          <ac:spMkLst>
            <pc:docMk/>
            <pc:sldMk cId="70806585" sldId="335"/>
            <ac:spMk id="3" creationId="{CE39DB3E-36C2-5F90-4DE8-5287C460C8D9}"/>
          </ac:spMkLst>
        </pc:spChg>
        <pc:spChg chg="mod">
          <ac:chgData name="Krisha Kennelly" userId="c15bea15-aac5-4fa9-b9f9-b6a2d130945b" providerId="ADAL" clId="{81CF2440-CAC1-434A-A9F9-73556BFAB144}" dt="2022-07-26T18:01:21.959" v="2795" actId="21"/>
          <ac:spMkLst>
            <pc:docMk/>
            <pc:sldMk cId="70806585" sldId="335"/>
            <ac:spMk id="4" creationId="{472D5601-0AE3-F94F-9BC5-9074A1D02804}"/>
          </ac:spMkLst>
        </pc:spChg>
      </pc:sldChg>
      <pc:sldChg chg="modSp add del mod modNotesTx">
        <pc:chgData name="Krisha Kennelly" userId="c15bea15-aac5-4fa9-b9f9-b6a2d130945b" providerId="ADAL" clId="{81CF2440-CAC1-434A-A9F9-73556BFAB144}" dt="2022-07-14T18:34:24.837" v="1570" actId="20577"/>
        <pc:sldMkLst>
          <pc:docMk/>
          <pc:sldMk cId="1139133098" sldId="336"/>
        </pc:sldMkLst>
        <pc:spChg chg="mod">
          <ac:chgData name="Krisha Kennelly" userId="c15bea15-aac5-4fa9-b9f9-b6a2d130945b" providerId="ADAL" clId="{81CF2440-CAC1-434A-A9F9-73556BFAB144}" dt="2022-07-14T15:01:48.486" v="1042" actId="11"/>
          <ac:spMkLst>
            <pc:docMk/>
            <pc:sldMk cId="1139133098" sldId="336"/>
            <ac:spMk id="6" creationId="{00000000-0000-0000-0000-000000000000}"/>
          </ac:spMkLst>
        </pc:spChg>
      </pc:sldChg>
      <pc:sldChg chg="modSp new mod">
        <pc:chgData name="Krisha Kennelly" userId="c15bea15-aac5-4fa9-b9f9-b6a2d130945b" providerId="ADAL" clId="{81CF2440-CAC1-434A-A9F9-73556BFAB144}" dt="2022-07-22T17:19:24.722" v="1946" actId="6549"/>
        <pc:sldMkLst>
          <pc:docMk/>
          <pc:sldMk cId="3579794826" sldId="337"/>
        </pc:sldMkLst>
        <pc:spChg chg="mod">
          <ac:chgData name="Krisha Kennelly" userId="c15bea15-aac5-4fa9-b9f9-b6a2d130945b" providerId="ADAL" clId="{81CF2440-CAC1-434A-A9F9-73556BFAB144}" dt="2022-07-14T15:02:58.539" v="1066" actId="6549"/>
          <ac:spMkLst>
            <pc:docMk/>
            <pc:sldMk cId="3579794826" sldId="337"/>
            <ac:spMk id="2" creationId="{78F78F7C-26A1-E6C1-C958-B7E4FFE7B478}"/>
          </ac:spMkLst>
        </pc:spChg>
        <pc:spChg chg="mod">
          <ac:chgData name="Krisha Kennelly" userId="c15bea15-aac5-4fa9-b9f9-b6a2d130945b" providerId="ADAL" clId="{81CF2440-CAC1-434A-A9F9-73556BFAB144}" dt="2022-07-22T17:19:24.722" v="1946" actId="6549"/>
          <ac:spMkLst>
            <pc:docMk/>
            <pc:sldMk cId="3579794826" sldId="337"/>
            <ac:spMk id="3" creationId="{BCBDC139-E17E-920D-B6F9-2E918F870204}"/>
          </ac:spMkLst>
        </pc:spChg>
      </pc:sldChg>
      <pc:sldChg chg="modSp new mod">
        <pc:chgData name="Krisha Kennelly" userId="c15bea15-aac5-4fa9-b9f9-b6a2d130945b" providerId="ADAL" clId="{81CF2440-CAC1-434A-A9F9-73556BFAB144}" dt="2022-07-26T18:11:42.703" v="2803" actId="11"/>
        <pc:sldMkLst>
          <pc:docMk/>
          <pc:sldMk cId="2425321599" sldId="338"/>
        </pc:sldMkLst>
        <pc:spChg chg="mod">
          <ac:chgData name="Krisha Kennelly" userId="c15bea15-aac5-4fa9-b9f9-b6a2d130945b" providerId="ADAL" clId="{81CF2440-CAC1-434A-A9F9-73556BFAB144}" dt="2022-07-14T18:59:34.082" v="1573"/>
          <ac:spMkLst>
            <pc:docMk/>
            <pc:sldMk cId="2425321599" sldId="338"/>
            <ac:spMk id="2" creationId="{51B58C32-C532-F939-421A-51DDB02D1FA8}"/>
          </ac:spMkLst>
        </pc:spChg>
        <pc:spChg chg="mod">
          <ac:chgData name="Krisha Kennelly" userId="c15bea15-aac5-4fa9-b9f9-b6a2d130945b" providerId="ADAL" clId="{81CF2440-CAC1-434A-A9F9-73556BFAB144}" dt="2022-07-26T18:11:42.703" v="2803" actId="11"/>
          <ac:spMkLst>
            <pc:docMk/>
            <pc:sldMk cId="2425321599" sldId="338"/>
            <ac:spMk id="3" creationId="{ECE52D81-4A30-F5EB-3177-0F69258C7D68}"/>
          </ac:spMkLst>
        </pc:spChg>
      </pc:sldChg>
      <pc:sldChg chg="addSp delSp modSp add mod">
        <pc:chgData name="Krisha Kennelly" userId="c15bea15-aac5-4fa9-b9f9-b6a2d130945b" providerId="ADAL" clId="{81CF2440-CAC1-434A-A9F9-73556BFAB144}" dt="2022-07-26T18:12:04.017" v="2804" actId="11"/>
        <pc:sldMkLst>
          <pc:docMk/>
          <pc:sldMk cId="1627422569" sldId="339"/>
        </pc:sldMkLst>
        <pc:spChg chg="mod">
          <ac:chgData name="Krisha Kennelly" userId="c15bea15-aac5-4fa9-b9f9-b6a2d130945b" providerId="ADAL" clId="{81CF2440-CAC1-434A-A9F9-73556BFAB144}" dt="2022-07-26T18:12:04.017" v="2804" actId="11"/>
          <ac:spMkLst>
            <pc:docMk/>
            <pc:sldMk cId="1627422569" sldId="339"/>
            <ac:spMk id="3" creationId="{ECE52D81-4A30-F5EB-3177-0F69258C7D68}"/>
          </ac:spMkLst>
        </pc:spChg>
        <pc:picChg chg="add del mod">
          <ac:chgData name="Krisha Kennelly" userId="c15bea15-aac5-4fa9-b9f9-b6a2d130945b" providerId="ADAL" clId="{81CF2440-CAC1-434A-A9F9-73556BFAB144}" dt="2022-07-22T18:20:16.876" v="2582" actId="478"/>
          <ac:picMkLst>
            <pc:docMk/>
            <pc:sldMk cId="1627422569" sldId="339"/>
            <ac:picMk id="6" creationId="{140518B0-0C3D-B626-85B9-993082B739B2}"/>
          </ac:picMkLst>
        </pc:picChg>
      </pc:sldChg>
      <pc:sldChg chg="modSp add mod">
        <pc:chgData name="Krisha Kennelly" userId="c15bea15-aac5-4fa9-b9f9-b6a2d130945b" providerId="ADAL" clId="{81CF2440-CAC1-434A-A9F9-73556BFAB144}" dt="2022-07-26T18:12:29.685" v="2806" actId="11"/>
        <pc:sldMkLst>
          <pc:docMk/>
          <pc:sldMk cId="1689992514" sldId="340"/>
        </pc:sldMkLst>
        <pc:spChg chg="mod">
          <ac:chgData name="Krisha Kennelly" userId="c15bea15-aac5-4fa9-b9f9-b6a2d130945b" providerId="ADAL" clId="{81CF2440-CAC1-434A-A9F9-73556BFAB144}" dt="2022-07-26T18:12:29.685" v="2806" actId="11"/>
          <ac:spMkLst>
            <pc:docMk/>
            <pc:sldMk cId="1689992514" sldId="340"/>
            <ac:spMk id="3" creationId="{ECE52D81-4A30-F5EB-3177-0F69258C7D68}"/>
          </ac:spMkLst>
        </pc:spChg>
      </pc:sldChg>
      <pc:sldChg chg="modSp add mod modNotesTx">
        <pc:chgData name="Krisha Kennelly" userId="c15bea15-aac5-4fa9-b9f9-b6a2d130945b" providerId="ADAL" clId="{81CF2440-CAC1-434A-A9F9-73556BFAB144}" dt="2022-07-26T18:12:38.904" v="2807" actId="11"/>
        <pc:sldMkLst>
          <pc:docMk/>
          <pc:sldMk cId="2635152524" sldId="341"/>
        </pc:sldMkLst>
        <pc:spChg chg="mod">
          <ac:chgData name="Krisha Kennelly" userId="c15bea15-aac5-4fa9-b9f9-b6a2d130945b" providerId="ADAL" clId="{81CF2440-CAC1-434A-A9F9-73556BFAB144}" dt="2022-07-14T19:08:41.189" v="1902" actId="1076"/>
          <ac:spMkLst>
            <pc:docMk/>
            <pc:sldMk cId="2635152524" sldId="341"/>
            <ac:spMk id="2" creationId="{51B58C32-C532-F939-421A-51DDB02D1FA8}"/>
          </ac:spMkLst>
        </pc:spChg>
        <pc:spChg chg="mod">
          <ac:chgData name="Krisha Kennelly" userId="c15bea15-aac5-4fa9-b9f9-b6a2d130945b" providerId="ADAL" clId="{81CF2440-CAC1-434A-A9F9-73556BFAB144}" dt="2022-07-26T18:12:38.904" v="2807" actId="11"/>
          <ac:spMkLst>
            <pc:docMk/>
            <pc:sldMk cId="2635152524" sldId="341"/>
            <ac:spMk id="3" creationId="{ECE52D81-4A30-F5EB-3177-0F69258C7D68}"/>
          </ac:spMkLst>
        </pc:spChg>
      </pc:sldChg>
      <pc:sldChg chg="addSp modSp add mod">
        <pc:chgData name="Krisha Kennelly" userId="c15bea15-aac5-4fa9-b9f9-b6a2d130945b" providerId="ADAL" clId="{81CF2440-CAC1-434A-A9F9-73556BFAB144}" dt="2022-07-22T18:00:31.188" v="2461" actId="12788"/>
        <pc:sldMkLst>
          <pc:docMk/>
          <pc:sldMk cId="2820852011" sldId="342"/>
        </pc:sldMkLst>
        <pc:spChg chg="mod">
          <ac:chgData name="Krisha Kennelly" userId="c15bea15-aac5-4fa9-b9f9-b6a2d130945b" providerId="ADAL" clId="{81CF2440-CAC1-434A-A9F9-73556BFAB144}" dt="2022-07-22T17:39:53.949" v="2215" actId="6549"/>
          <ac:spMkLst>
            <pc:docMk/>
            <pc:sldMk cId="2820852011" sldId="342"/>
            <ac:spMk id="3" creationId="{ECE52D81-4A30-F5EB-3177-0F69258C7D68}"/>
          </ac:spMkLst>
        </pc:spChg>
        <pc:picChg chg="add mod">
          <ac:chgData name="Krisha Kennelly" userId="c15bea15-aac5-4fa9-b9f9-b6a2d130945b" providerId="ADAL" clId="{81CF2440-CAC1-434A-A9F9-73556BFAB144}" dt="2022-07-22T18:00:31.188" v="2461" actId="12788"/>
          <ac:picMkLst>
            <pc:docMk/>
            <pc:sldMk cId="2820852011" sldId="342"/>
            <ac:picMk id="5" creationId="{0D1CE702-7866-205B-6694-073D41542E52}"/>
          </ac:picMkLst>
        </pc:picChg>
      </pc:sldChg>
      <pc:sldChg chg="addSp delSp modSp add mod ord">
        <pc:chgData name="Krisha Kennelly" userId="c15bea15-aac5-4fa9-b9f9-b6a2d130945b" providerId="ADAL" clId="{81CF2440-CAC1-434A-A9F9-73556BFAB144}" dt="2022-07-22T17:42:35.779" v="2233" actId="1076"/>
        <pc:sldMkLst>
          <pc:docMk/>
          <pc:sldMk cId="758411373" sldId="343"/>
        </pc:sldMkLst>
        <pc:spChg chg="mod">
          <ac:chgData name="Krisha Kennelly" userId="c15bea15-aac5-4fa9-b9f9-b6a2d130945b" providerId="ADAL" clId="{81CF2440-CAC1-434A-A9F9-73556BFAB144}" dt="2022-07-22T17:41:34.987" v="2223" actId="6549"/>
          <ac:spMkLst>
            <pc:docMk/>
            <pc:sldMk cId="758411373" sldId="343"/>
            <ac:spMk id="3" creationId="{ECE52D81-4A30-F5EB-3177-0F69258C7D68}"/>
          </ac:spMkLst>
        </pc:spChg>
        <pc:picChg chg="add del mod">
          <ac:chgData name="Krisha Kennelly" userId="c15bea15-aac5-4fa9-b9f9-b6a2d130945b" providerId="ADAL" clId="{81CF2440-CAC1-434A-A9F9-73556BFAB144}" dt="2022-07-22T17:42:04.749" v="2230" actId="478"/>
          <ac:picMkLst>
            <pc:docMk/>
            <pc:sldMk cId="758411373" sldId="343"/>
            <ac:picMk id="6" creationId="{65B3F774-0DB7-30F9-D1C6-7DE82CFBF80A}"/>
          </ac:picMkLst>
        </pc:picChg>
        <pc:picChg chg="add mod">
          <ac:chgData name="Krisha Kennelly" userId="c15bea15-aac5-4fa9-b9f9-b6a2d130945b" providerId="ADAL" clId="{81CF2440-CAC1-434A-A9F9-73556BFAB144}" dt="2022-07-22T17:42:35.779" v="2233" actId="1076"/>
          <ac:picMkLst>
            <pc:docMk/>
            <pc:sldMk cId="758411373" sldId="343"/>
            <ac:picMk id="8" creationId="{EB525F67-F904-114E-82F8-1AAA4A12CC8D}"/>
          </ac:picMkLst>
        </pc:picChg>
      </pc:sldChg>
      <pc:sldChg chg="addSp delSp modSp add mod ord">
        <pc:chgData name="Krisha Kennelly" userId="c15bea15-aac5-4fa9-b9f9-b6a2d130945b" providerId="ADAL" clId="{81CF2440-CAC1-434A-A9F9-73556BFAB144}" dt="2022-07-22T17:52:20.513" v="2304" actId="12788"/>
        <pc:sldMkLst>
          <pc:docMk/>
          <pc:sldMk cId="854450344" sldId="344"/>
        </pc:sldMkLst>
        <pc:spChg chg="mod">
          <ac:chgData name="Krisha Kennelly" userId="c15bea15-aac5-4fa9-b9f9-b6a2d130945b" providerId="ADAL" clId="{81CF2440-CAC1-434A-A9F9-73556BFAB144}" dt="2022-07-22T17:44:46.273" v="2273" actId="20577"/>
          <ac:spMkLst>
            <pc:docMk/>
            <pc:sldMk cId="854450344" sldId="344"/>
            <ac:spMk id="3" creationId="{ECE52D81-4A30-F5EB-3177-0F69258C7D68}"/>
          </ac:spMkLst>
        </pc:spChg>
        <pc:picChg chg="add del mod">
          <ac:chgData name="Krisha Kennelly" userId="c15bea15-aac5-4fa9-b9f9-b6a2d130945b" providerId="ADAL" clId="{81CF2440-CAC1-434A-A9F9-73556BFAB144}" dt="2022-07-22T17:51:45.435" v="2293" actId="478"/>
          <ac:picMkLst>
            <pc:docMk/>
            <pc:sldMk cId="854450344" sldId="344"/>
            <ac:picMk id="6" creationId="{E906AF8B-D83D-ED0B-CEC4-0F2B2C7D7457}"/>
          </ac:picMkLst>
        </pc:picChg>
        <pc:picChg chg="add mod">
          <ac:chgData name="Krisha Kennelly" userId="c15bea15-aac5-4fa9-b9f9-b6a2d130945b" providerId="ADAL" clId="{81CF2440-CAC1-434A-A9F9-73556BFAB144}" dt="2022-07-22T17:52:20.513" v="2304" actId="12788"/>
          <ac:picMkLst>
            <pc:docMk/>
            <pc:sldMk cId="854450344" sldId="344"/>
            <ac:picMk id="8" creationId="{2EA53F15-A9AA-69B6-1CA8-C719911EC51C}"/>
          </ac:picMkLst>
        </pc:picChg>
      </pc:sldChg>
      <pc:sldChg chg="addSp modSp add mod ord">
        <pc:chgData name="Krisha Kennelly" userId="c15bea15-aac5-4fa9-b9f9-b6a2d130945b" providerId="ADAL" clId="{81CF2440-CAC1-434A-A9F9-73556BFAB144}" dt="2022-07-22T17:59:34.554" v="2458" actId="12788"/>
        <pc:sldMkLst>
          <pc:docMk/>
          <pc:sldMk cId="3740062199" sldId="345"/>
        </pc:sldMkLst>
        <pc:spChg chg="mod">
          <ac:chgData name="Krisha Kennelly" userId="c15bea15-aac5-4fa9-b9f9-b6a2d130945b" providerId="ADAL" clId="{81CF2440-CAC1-434A-A9F9-73556BFAB144}" dt="2022-07-22T17:52:48.880" v="2454" actId="6549"/>
          <ac:spMkLst>
            <pc:docMk/>
            <pc:sldMk cId="3740062199" sldId="345"/>
            <ac:spMk id="3" creationId="{ECE52D81-4A30-F5EB-3177-0F69258C7D68}"/>
          </ac:spMkLst>
        </pc:spChg>
        <pc:picChg chg="add mod">
          <ac:chgData name="Krisha Kennelly" userId="c15bea15-aac5-4fa9-b9f9-b6a2d130945b" providerId="ADAL" clId="{81CF2440-CAC1-434A-A9F9-73556BFAB144}" dt="2022-07-22T17:59:34.554" v="2458" actId="12788"/>
          <ac:picMkLst>
            <pc:docMk/>
            <pc:sldMk cId="3740062199" sldId="345"/>
            <ac:picMk id="6" creationId="{D3480712-2F70-F7E3-2696-1CB0C7375188}"/>
          </ac:picMkLst>
        </pc:picChg>
      </pc:sldChg>
      <pc:sldChg chg="addSp modSp add mod">
        <pc:chgData name="Krisha Kennelly" userId="c15bea15-aac5-4fa9-b9f9-b6a2d130945b" providerId="ADAL" clId="{81CF2440-CAC1-434A-A9F9-73556BFAB144}" dt="2022-07-22T18:01:57.735" v="2533" actId="1035"/>
        <pc:sldMkLst>
          <pc:docMk/>
          <pc:sldMk cId="3065632579" sldId="346"/>
        </pc:sldMkLst>
        <pc:spChg chg="mod">
          <ac:chgData name="Krisha Kennelly" userId="c15bea15-aac5-4fa9-b9f9-b6a2d130945b" providerId="ADAL" clId="{81CF2440-CAC1-434A-A9F9-73556BFAB144}" dt="2022-07-22T18:00:56.209" v="2508" actId="20577"/>
          <ac:spMkLst>
            <pc:docMk/>
            <pc:sldMk cId="3065632579" sldId="346"/>
            <ac:spMk id="3" creationId="{ECE52D81-4A30-F5EB-3177-0F69258C7D68}"/>
          </ac:spMkLst>
        </pc:spChg>
        <pc:picChg chg="add mod">
          <ac:chgData name="Krisha Kennelly" userId="c15bea15-aac5-4fa9-b9f9-b6a2d130945b" providerId="ADAL" clId="{81CF2440-CAC1-434A-A9F9-73556BFAB144}" dt="2022-07-22T18:01:57.735" v="2533" actId="1035"/>
          <ac:picMkLst>
            <pc:docMk/>
            <pc:sldMk cId="3065632579" sldId="346"/>
            <ac:picMk id="6" creationId="{4A9DD28D-6A90-A9A5-270A-4081A012B613}"/>
          </ac:picMkLst>
        </pc:picChg>
      </pc:sldChg>
      <pc:sldChg chg="addSp delSp modSp add mod">
        <pc:chgData name="Krisha Kennelly" userId="c15bea15-aac5-4fa9-b9f9-b6a2d130945b" providerId="ADAL" clId="{81CF2440-CAC1-434A-A9F9-73556BFAB144}" dt="2022-07-26T18:12:19.416" v="2805" actId="11"/>
        <pc:sldMkLst>
          <pc:docMk/>
          <pc:sldMk cId="4125941795" sldId="347"/>
        </pc:sldMkLst>
        <pc:spChg chg="mod">
          <ac:chgData name="Krisha Kennelly" userId="c15bea15-aac5-4fa9-b9f9-b6a2d130945b" providerId="ADAL" clId="{81CF2440-CAC1-434A-A9F9-73556BFAB144}" dt="2022-07-26T18:12:19.416" v="2805" actId="11"/>
          <ac:spMkLst>
            <pc:docMk/>
            <pc:sldMk cId="4125941795" sldId="347"/>
            <ac:spMk id="3" creationId="{ECE52D81-4A30-F5EB-3177-0F69258C7D68}"/>
          </ac:spMkLst>
        </pc:spChg>
        <pc:picChg chg="add del">
          <ac:chgData name="Krisha Kennelly" userId="c15bea15-aac5-4fa9-b9f9-b6a2d130945b" providerId="ADAL" clId="{81CF2440-CAC1-434A-A9F9-73556BFAB144}" dt="2022-07-22T18:20:11.631" v="2581" actId="478"/>
          <ac:picMkLst>
            <pc:docMk/>
            <pc:sldMk cId="4125941795" sldId="347"/>
            <ac:picMk id="6" creationId="{140518B0-0C3D-B626-85B9-993082B739B2}"/>
          </ac:picMkLst>
        </pc:picChg>
      </pc:sldChg>
      <pc:sldChg chg="addSp modSp add mod">
        <pc:chgData name="Krisha Kennelly" userId="c15bea15-aac5-4fa9-b9f9-b6a2d130945b" providerId="ADAL" clId="{81CF2440-CAC1-434A-A9F9-73556BFAB144}" dt="2022-07-26T19:25:03.979" v="2873" actId="12788"/>
        <pc:sldMkLst>
          <pc:docMk/>
          <pc:sldMk cId="318742703" sldId="348"/>
        </pc:sldMkLst>
        <pc:spChg chg="mod">
          <ac:chgData name="Krisha Kennelly" userId="c15bea15-aac5-4fa9-b9f9-b6a2d130945b" providerId="ADAL" clId="{81CF2440-CAC1-434A-A9F9-73556BFAB144}" dt="2022-07-26T19:24:27.673" v="2820" actId="6549"/>
          <ac:spMkLst>
            <pc:docMk/>
            <pc:sldMk cId="318742703" sldId="348"/>
            <ac:spMk id="6" creationId="{00000000-0000-0000-0000-000000000000}"/>
          </ac:spMkLst>
        </pc:spChg>
        <pc:picChg chg="add mod">
          <ac:chgData name="Krisha Kennelly" userId="c15bea15-aac5-4fa9-b9f9-b6a2d130945b" providerId="ADAL" clId="{81CF2440-CAC1-434A-A9F9-73556BFAB144}" dt="2022-07-26T19:25:03.979" v="2873" actId="12788"/>
          <ac:picMkLst>
            <pc:docMk/>
            <pc:sldMk cId="318742703" sldId="348"/>
            <ac:picMk id="5" creationId="{BA561EE3-BFFB-06DE-5F73-FC7C8B0701ED}"/>
          </ac:picMkLst>
        </pc:picChg>
      </pc:sldChg>
      <pc:sldChg chg="addSp delSp modSp add mod">
        <pc:chgData name="Krisha Kennelly" userId="c15bea15-aac5-4fa9-b9f9-b6a2d130945b" providerId="ADAL" clId="{81CF2440-CAC1-434A-A9F9-73556BFAB144}" dt="2022-07-26T19:27:41.333" v="2911" actId="1035"/>
        <pc:sldMkLst>
          <pc:docMk/>
          <pc:sldMk cId="928037825" sldId="349"/>
        </pc:sldMkLst>
        <pc:picChg chg="del">
          <ac:chgData name="Krisha Kennelly" userId="c15bea15-aac5-4fa9-b9f9-b6a2d130945b" providerId="ADAL" clId="{81CF2440-CAC1-434A-A9F9-73556BFAB144}" dt="2022-07-26T19:25:13.867" v="2875" actId="478"/>
          <ac:picMkLst>
            <pc:docMk/>
            <pc:sldMk cId="928037825" sldId="349"/>
            <ac:picMk id="5" creationId="{BA561EE3-BFFB-06DE-5F73-FC7C8B0701ED}"/>
          </ac:picMkLst>
        </pc:picChg>
        <pc:picChg chg="add mod">
          <ac:chgData name="Krisha Kennelly" userId="c15bea15-aac5-4fa9-b9f9-b6a2d130945b" providerId="ADAL" clId="{81CF2440-CAC1-434A-A9F9-73556BFAB144}" dt="2022-07-26T19:27:41.333" v="2911" actId="1035"/>
          <ac:picMkLst>
            <pc:docMk/>
            <pc:sldMk cId="928037825" sldId="349"/>
            <ac:picMk id="2050" creationId="{315FFF10-B4CA-5105-4E61-E6247F090527}"/>
          </ac:picMkLst>
        </pc:picChg>
      </pc:sldChg>
      <pc:sldChg chg="addSp delSp modSp add">
        <pc:chgData name="Krisha Kennelly" userId="c15bea15-aac5-4fa9-b9f9-b6a2d130945b" providerId="ADAL" clId="{81CF2440-CAC1-434A-A9F9-73556BFAB144}" dt="2022-07-26T19:29:06.538" v="2945" actId="1035"/>
        <pc:sldMkLst>
          <pc:docMk/>
          <pc:sldMk cId="214418268" sldId="350"/>
        </pc:sldMkLst>
        <pc:picChg chg="del">
          <ac:chgData name="Krisha Kennelly" userId="c15bea15-aac5-4fa9-b9f9-b6a2d130945b" providerId="ADAL" clId="{81CF2440-CAC1-434A-A9F9-73556BFAB144}" dt="2022-07-26T19:27:48.972" v="2913" actId="478"/>
          <ac:picMkLst>
            <pc:docMk/>
            <pc:sldMk cId="214418268" sldId="350"/>
            <ac:picMk id="2050" creationId="{315FFF10-B4CA-5105-4E61-E6247F090527}"/>
          </ac:picMkLst>
        </pc:picChg>
        <pc:picChg chg="add mod">
          <ac:chgData name="Krisha Kennelly" userId="c15bea15-aac5-4fa9-b9f9-b6a2d130945b" providerId="ADAL" clId="{81CF2440-CAC1-434A-A9F9-73556BFAB144}" dt="2022-07-26T19:29:06.538" v="2945" actId="1035"/>
          <ac:picMkLst>
            <pc:docMk/>
            <pc:sldMk cId="214418268" sldId="350"/>
            <ac:picMk id="3074" creationId="{43DB68B0-E910-CD9E-BF08-79DF71E9B9C2}"/>
          </ac:picMkLst>
        </pc:picChg>
      </pc:sldChg>
      <pc:sldMasterChg chg="addSp modSldLayout">
        <pc:chgData name="Krisha Kennelly" userId="c15bea15-aac5-4fa9-b9f9-b6a2d130945b" providerId="ADAL" clId="{81CF2440-CAC1-434A-A9F9-73556BFAB144}" dt="2022-07-14T12:15:16.914" v="0"/>
        <pc:sldMasterMkLst>
          <pc:docMk/>
          <pc:sldMasterMk cId="874044811" sldId="2147483727"/>
        </pc:sldMasterMkLst>
        <pc:spChg chg="add">
          <ac:chgData name="Krisha Kennelly" userId="c15bea15-aac5-4fa9-b9f9-b6a2d130945b" providerId="ADAL" clId="{81CF2440-CAC1-434A-A9F9-73556BFAB144}" dt="2022-07-14T12:15:16.914" v="0"/>
          <ac:spMkLst>
            <pc:docMk/>
            <pc:sldMasterMk cId="874044811" sldId="2147483727"/>
            <ac:spMk id="9" creationId="{34E2458F-0148-0A7D-E24A-5056E3FF8562}"/>
          </ac:spMkLst>
        </pc:spChg>
        <pc:spChg chg="add">
          <ac:chgData name="Krisha Kennelly" userId="c15bea15-aac5-4fa9-b9f9-b6a2d130945b" providerId="ADAL" clId="{81CF2440-CAC1-434A-A9F9-73556BFAB144}" dt="2022-07-14T12:15:16.914" v="0"/>
          <ac:spMkLst>
            <pc:docMk/>
            <pc:sldMasterMk cId="874044811" sldId="2147483727"/>
            <ac:spMk id="12" creationId="{9087AB3B-B8CF-963F-735B-EF05982E0908}"/>
          </ac:spMkLst>
        </pc:spChg>
        <pc:picChg chg="add">
          <ac:chgData name="Krisha Kennelly" userId="c15bea15-aac5-4fa9-b9f9-b6a2d130945b" providerId="ADAL" clId="{81CF2440-CAC1-434A-A9F9-73556BFAB144}" dt="2022-07-14T12:15:16.914" v="0"/>
          <ac:picMkLst>
            <pc:docMk/>
            <pc:sldMasterMk cId="874044811" sldId="2147483727"/>
            <ac:picMk id="7" creationId="{B703A341-3206-7DE9-C20D-A640CD45DEC3}"/>
          </ac:picMkLst>
        </pc:picChg>
        <pc:picChg chg="add">
          <ac:chgData name="Krisha Kennelly" userId="c15bea15-aac5-4fa9-b9f9-b6a2d130945b" providerId="ADAL" clId="{81CF2440-CAC1-434A-A9F9-73556BFAB144}" dt="2022-07-14T12:15:16.914" v="0"/>
          <ac:picMkLst>
            <pc:docMk/>
            <pc:sldMasterMk cId="874044811" sldId="2147483727"/>
            <ac:picMk id="8" creationId="{D9B225FB-B807-F361-A319-25442FF43816}"/>
          </ac:picMkLst>
        </pc:picChg>
        <pc:picChg chg="add">
          <ac:chgData name="Krisha Kennelly" userId="c15bea15-aac5-4fa9-b9f9-b6a2d130945b" providerId="ADAL" clId="{81CF2440-CAC1-434A-A9F9-73556BFAB144}" dt="2022-07-14T12:15:16.914" v="0"/>
          <ac:picMkLst>
            <pc:docMk/>
            <pc:sldMasterMk cId="874044811" sldId="2147483727"/>
            <ac:picMk id="10" creationId="{6321E40C-B01C-0E26-B03D-BAE4EE696795}"/>
          </ac:picMkLst>
        </pc:picChg>
        <pc:picChg chg="add">
          <ac:chgData name="Krisha Kennelly" userId="c15bea15-aac5-4fa9-b9f9-b6a2d130945b" providerId="ADAL" clId="{81CF2440-CAC1-434A-A9F9-73556BFAB144}" dt="2022-07-14T12:15:16.914" v="0"/>
          <ac:picMkLst>
            <pc:docMk/>
            <pc:sldMasterMk cId="874044811" sldId="2147483727"/>
            <ac:picMk id="11" creationId="{B753BF7B-E765-A265-5D4C-A9C57CFADB49}"/>
          </ac:picMkLst>
        </pc:picChg>
        <pc:sldLayoutChg chg="addSp">
          <pc:chgData name="Krisha Kennelly" userId="c15bea15-aac5-4fa9-b9f9-b6a2d130945b" providerId="ADAL" clId="{81CF2440-CAC1-434A-A9F9-73556BFAB144}" dt="2022-07-14T12:15:16.914" v="0"/>
          <pc:sldLayoutMkLst>
            <pc:docMk/>
            <pc:sldMasterMk cId="874044811" sldId="2147483727"/>
            <pc:sldLayoutMk cId="382147547" sldId="2147483728"/>
          </pc:sldLayoutMkLst>
          <pc:spChg chg="add">
            <ac:chgData name="Krisha Kennelly" userId="c15bea15-aac5-4fa9-b9f9-b6a2d130945b" providerId="ADAL" clId="{81CF2440-CAC1-434A-A9F9-73556BFAB144}" dt="2022-07-14T12:15:16.914" v="0"/>
            <ac:spMkLst>
              <pc:docMk/>
              <pc:sldMasterMk cId="874044811" sldId="2147483727"/>
              <pc:sldLayoutMk cId="382147547" sldId="2147483728"/>
              <ac:spMk id="7" creationId="{463C5D5E-31A3-D3B5-817F-C65C0ADE8655}"/>
            </ac:spMkLst>
          </pc:spChg>
          <pc:picChg chg="add">
            <ac:chgData name="Krisha Kennelly" userId="c15bea15-aac5-4fa9-b9f9-b6a2d130945b" providerId="ADAL" clId="{81CF2440-CAC1-434A-A9F9-73556BFAB144}" dt="2022-07-14T12:15:16.914" v="0"/>
            <ac:picMkLst>
              <pc:docMk/>
              <pc:sldMasterMk cId="874044811" sldId="2147483727"/>
              <pc:sldLayoutMk cId="382147547" sldId="2147483728"/>
              <ac:picMk id="8" creationId="{3A2847F4-BE00-5875-7DCC-F88309239947}"/>
            </ac:picMkLst>
          </pc:picChg>
          <pc:picChg chg="add">
            <ac:chgData name="Krisha Kennelly" userId="c15bea15-aac5-4fa9-b9f9-b6a2d130945b" providerId="ADAL" clId="{81CF2440-CAC1-434A-A9F9-73556BFAB144}" dt="2022-07-14T12:15:16.914" v="0"/>
            <ac:picMkLst>
              <pc:docMk/>
              <pc:sldMasterMk cId="874044811" sldId="2147483727"/>
              <pc:sldLayoutMk cId="382147547" sldId="2147483728"/>
              <ac:picMk id="9" creationId="{56A70F0F-7BF2-2754-40AF-93296DDCE8B3}"/>
            </ac:picMkLst>
          </pc:picChg>
        </pc:sldLayoutChg>
        <pc:sldLayoutChg chg="addSp">
          <pc:chgData name="Krisha Kennelly" userId="c15bea15-aac5-4fa9-b9f9-b6a2d130945b" providerId="ADAL" clId="{81CF2440-CAC1-434A-A9F9-73556BFAB144}" dt="2022-07-14T12:15:16.914" v="0"/>
          <pc:sldLayoutMkLst>
            <pc:docMk/>
            <pc:sldMasterMk cId="874044811" sldId="2147483727"/>
            <pc:sldLayoutMk cId="932907139" sldId="2147483729"/>
          </pc:sldLayoutMkLst>
          <pc:spChg chg="add">
            <ac:chgData name="Krisha Kennelly" userId="c15bea15-aac5-4fa9-b9f9-b6a2d130945b" providerId="ADAL" clId="{81CF2440-CAC1-434A-A9F9-73556BFAB144}" dt="2022-07-14T12:15:16.914" v="0"/>
            <ac:spMkLst>
              <pc:docMk/>
              <pc:sldMasterMk cId="874044811" sldId="2147483727"/>
              <pc:sldLayoutMk cId="932907139" sldId="2147483729"/>
              <ac:spMk id="7" creationId="{80DCB90D-4AC9-D3CA-0779-507AC2F100A5}"/>
            </ac:spMkLst>
          </pc:spChg>
          <pc:picChg chg="add">
            <ac:chgData name="Krisha Kennelly" userId="c15bea15-aac5-4fa9-b9f9-b6a2d130945b" providerId="ADAL" clId="{81CF2440-CAC1-434A-A9F9-73556BFAB144}" dt="2022-07-14T12:15:16.914" v="0"/>
            <ac:picMkLst>
              <pc:docMk/>
              <pc:sldMasterMk cId="874044811" sldId="2147483727"/>
              <pc:sldLayoutMk cId="932907139" sldId="2147483729"/>
              <ac:picMk id="8" creationId="{814FD429-0730-FDDE-4B3C-8911BC8AC1A8}"/>
            </ac:picMkLst>
          </pc:picChg>
          <pc:picChg chg="add">
            <ac:chgData name="Krisha Kennelly" userId="c15bea15-aac5-4fa9-b9f9-b6a2d130945b" providerId="ADAL" clId="{81CF2440-CAC1-434A-A9F9-73556BFAB144}" dt="2022-07-14T12:15:16.914" v="0"/>
            <ac:picMkLst>
              <pc:docMk/>
              <pc:sldMasterMk cId="874044811" sldId="2147483727"/>
              <pc:sldLayoutMk cId="932907139" sldId="2147483729"/>
              <ac:picMk id="9" creationId="{48219E40-A6EC-C076-4DA5-9D32C069FE9C}"/>
            </ac:picMkLst>
          </pc:picChg>
        </pc:sldLayoutChg>
      </pc:sldMasterChg>
      <pc:sldMasterChg chg="addSp modSldLayout">
        <pc:chgData name="Krisha Kennelly" userId="c15bea15-aac5-4fa9-b9f9-b6a2d130945b" providerId="ADAL" clId="{81CF2440-CAC1-434A-A9F9-73556BFAB144}" dt="2022-07-14T12:15:50.135" v="1"/>
        <pc:sldMasterMkLst>
          <pc:docMk/>
          <pc:sldMasterMk cId="467903536" sldId="2147483745"/>
        </pc:sldMasterMkLst>
        <pc:spChg chg="add">
          <ac:chgData name="Krisha Kennelly" userId="c15bea15-aac5-4fa9-b9f9-b6a2d130945b" providerId="ADAL" clId="{81CF2440-CAC1-434A-A9F9-73556BFAB144}" dt="2022-07-14T12:15:50.135" v="1"/>
          <ac:spMkLst>
            <pc:docMk/>
            <pc:sldMasterMk cId="467903536" sldId="2147483745"/>
            <ac:spMk id="30" creationId="{8DE238A9-E9F8-05A4-F814-831ACC218C8E}"/>
          </ac:spMkLst>
        </pc:spChg>
        <pc:spChg chg="add">
          <ac:chgData name="Krisha Kennelly" userId="c15bea15-aac5-4fa9-b9f9-b6a2d130945b" providerId="ADAL" clId="{81CF2440-CAC1-434A-A9F9-73556BFAB144}" dt="2022-07-14T12:15:50.135" v="1"/>
          <ac:spMkLst>
            <pc:docMk/>
            <pc:sldMasterMk cId="467903536" sldId="2147483745"/>
            <ac:spMk id="33" creationId="{EEE608E3-53D9-0D3D-B904-966D56FEDE7A}"/>
          </ac:spMkLst>
        </pc:spChg>
        <pc:picChg chg="add">
          <ac:chgData name="Krisha Kennelly" userId="c15bea15-aac5-4fa9-b9f9-b6a2d130945b" providerId="ADAL" clId="{81CF2440-CAC1-434A-A9F9-73556BFAB144}" dt="2022-07-14T12:15:50.135" v="1"/>
          <ac:picMkLst>
            <pc:docMk/>
            <pc:sldMasterMk cId="467903536" sldId="2147483745"/>
            <ac:picMk id="18" creationId="{86A75D4C-6248-01C2-7DDA-3B3ADDD2EBE7}"/>
          </ac:picMkLst>
        </pc:picChg>
        <pc:picChg chg="add">
          <ac:chgData name="Krisha Kennelly" userId="c15bea15-aac5-4fa9-b9f9-b6a2d130945b" providerId="ADAL" clId="{81CF2440-CAC1-434A-A9F9-73556BFAB144}" dt="2022-07-14T12:15:50.135" v="1"/>
          <ac:picMkLst>
            <pc:docMk/>
            <pc:sldMasterMk cId="467903536" sldId="2147483745"/>
            <ac:picMk id="19" creationId="{391B1443-CA7C-40A1-76EA-28F860FE3307}"/>
          </ac:picMkLst>
        </pc:picChg>
        <pc:picChg chg="add">
          <ac:chgData name="Krisha Kennelly" userId="c15bea15-aac5-4fa9-b9f9-b6a2d130945b" providerId="ADAL" clId="{81CF2440-CAC1-434A-A9F9-73556BFAB144}" dt="2022-07-14T12:15:50.135" v="1"/>
          <ac:picMkLst>
            <pc:docMk/>
            <pc:sldMasterMk cId="467903536" sldId="2147483745"/>
            <ac:picMk id="31" creationId="{183A4FF2-0AE1-6ADF-C04C-1BC5413336C8}"/>
          </ac:picMkLst>
        </pc:picChg>
        <pc:picChg chg="add">
          <ac:chgData name="Krisha Kennelly" userId="c15bea15-aac5-4fa9-b9f9-b6a2d130945b" providerId="ADAL" clId="{81CF2440-CAC1-434A-A9F9-73556BFAB144}" dt="2022-07-14T12:15:50.135" v="1"/>
          <ac:picMkLst>
            <pc:docMk/>
            <pc:sldMasterMk cId="467903536" sldId="2147483745"/>
            <ac:picMk id="32" creationId="{5802DEB5-4121-AB44-3B81-848993801B34}"/>
          </ac:picMkLst>
        </pc:picChg>
        <pc:sldLayoutChg chg="addSp">
          <pc:chgData name="Krisha Kennelly" userId="c15bea15-aac5-4fa9-b9f9-b6a2d130945b" providerId="ADAL" clId="{81CF2440-CAC1-434A-A9F9-73556BFAB144}" dt="2022-07-14T12:15:50.135" v="1"/>
          <pc:sldLayoutMkLst>
            <pc:docMk/>
            <pc:sldMasterMk cId="467903536" sldId="2147483745"/>
            <pc:sldLayoutMk cId="2238437687" sldId="2147483746"/>
          </pc:sldLayoutMkLst>
          <pc:spChg chg="add">
            <ac:chgData name="Krisha Kennelly" userId="c15bea15-aac5-4fa9-b9f9-b6a2d130945b" providerId="ADAL" clId="{81CF2440-CAC1-434A-A9F9-73556BFAB144}" dt="2022-07-14T12:15:50.135" v="1"/>
            <ac:spMkLst>
              <pc:docMk/>
              <pc:sldMasterMk cId="467903536" sldId="2147483745"/>
              <pc:sldLayoutMk cId="2238437687" sldId="2147483746"/>
              <ac:spMk id="18" creationId="{9AE29CFA-83D8-E1E9-BCBD-9D1CBEA6B0C3}"/>
            </ac:spMkLst>
          </pc:spChg>
          <pc:picChg chg="add">
            <ac:chgData name="Krisha Kennelly" userId="c15bea15-aac5-4fa9-b9f9-b6a2d130945b" providerId="ADAL" clId="{81CF2440-CAC1-434A-A9F9-73556BFAB144}" dt="2022-07-14T12:15:50.135" v="1"/>
            <ac:picMkLst>
              <pc:docMk/>
              <pc:sldMasterMk cId="467903536" sldId="2147483745"/>
              <pc:sldLayoutMk cId="2238437687" sldId="2147483746"/>
              <ac:picMk id="20" creationId="{CE2EE6BB-CF9D-5BB0-8084-3B760412CBDD}"/>
            </ac:picMkLst>
          </pc:picChg>
          <pc:picChg chg="add">
            <ac:chgData name="Krisha Kennelly" userId="c15bea15-aac5-4fa9-b9f9-b6a2d130945b" providerId="ADAL" clId="{81CF2440-CAC1-434A-A9F9-73556BFAB144}" dt="2022-07-14T12:15:50.135" v="1"/>
            <ac:picMkLst>
              <pc:docMk/>
              <pc:sldMasterMk cId="467903536" sldId="2147483745"/>
              <pc:sldLayoutMk cId="2238437687" sldId="2147483746"/>
              <ac:picMk id="22" creationId="{A2FC98D5-A572-9B91-DEFD-F77E60F1B7D0}"/>
            </ac:picMkLst>
          </pc:picChg>
        </pc:sldLayoutChg>
        <pc:sldLayoutChg chg="addSp">
          <pc:chgData name="Krisha Kennelly" userId="c15bea15-aac5-4fa9-b9f9-b6a2d130945b" providerId="ADAL" clId="{81CF2440-CAC1-434A-A9F9-73556BFAB144}" dt="2022-07-14T12:15:50.135" v="1"/>
          <pc:sldLayoutMkLst>
            <pc:docMk/>
            <pc:sldMasterMk cId="467903536" sldId="2147483745"/>
            <pc:sldLayoutMk cId="336986948" sldId="2147483747"/>
          </pc:sldLayoutMkLst>
          <pc:spChg chg="add">
            <ac:chgData name="Krisha Kennelly" userId="c15bea15-aac5-4fa9-b9f9-b6a2d130945b" providerId="ADAL" clId="{81CF2440-CAC1-434A-A9F9-73556BFAB144}" dt="2022-07-14T12:15:50.135" v="1"/>
            <ac:spMkLst>
              <pc:docMk/>
              <pc:sldMasterMk cId="467903536" sldId="2147483745"/>
              <pc:sldLayoutMk cId="336986948" sldId="2147483747"/>
              <ac:spMk id="7" creationId="{E2015795-DE74-A6F0-2810-772D9F0FC4B2}"/>
            </ac:spMkLst>
          </pc:spChg>
          <pc:picChg chg="add">
            <ac:chgData name="Krisha Kennelly" userId="c15bea15-aac5-4fa9-b9f9-b6a2d130945b" providerId="ADAL" clId="{81CF2440-CAC1-434A-A9F9-73556BFAB144}" dt="2022-07-14T12:15:50.135" v="1"/>
            <ac:picMkLst>
              <pc:docMk/>
              <pc:sldMasterMk cId="467903536" sldId="2147483745"/>
              <pc:sldLayoutMk cId="336986948" sldId="2147483747"/>
              <ac:picMk id="8" creationId="{BC8EC110-A953-B998-A0C2-10FFEF3582D7}"/>
            </ac:picMkLst>
          </pc:picChg>
          <pc:picChg chg="add">
            <ac:chgData name="Krisha Kennelly" userId="c15bea15-aac5-4fa9-b9f9-b6a2d130945b" providerId="ADAL" clId="{81CF2440-CAC1-434A-A9F9-73556BFAB144}" dt="2022-07-14T12:15:50.135" v="1"/>
            <ac:picMkLst>
              <pc:docMk/>
              <pc:sldMasterMk cId="467903536" sldId="2147483745"/>
              <pc:sldLayoutMk cId="336986948" sldId="2147483747"/>
              <ac:picMk id="9" creationId="{C19932C9-9A92-688A-D7BA-091C64120637}"/>
            </ac:picMkLst>
          </pc:picChg>
        </pc:sldLayoutChg>
      </pc:sldMasterChg>
      <pc:sldMasterChg chg="addSp modSldLayout">
        <pc:chgData name="Krisha Kennelly" userId="c15bea15-aac5-4fa9-b9f9-b6a2d130945b" providerId="ADAL" clId="{81CF2440-CAC1-434A-A9F9-73556BFAB144}" dt="2022-07-14T12:15:53.534" v="3"/>
        <pc:sldMasterMkLst>
          <pc:docMk/>
          <pc:sldMasterMk cId="1231400694" sldId="2147483762"/>
        </pc:sldMasterMkLst>
        <pc:spChg chg="add">
          <ac:chgData name="Krisha Kennelly" userId="c15bea15-aac5-4fa9-b9f9-b6a2d130945b" providerId="ADAL" clId="{81CF2440-CAC1-434A-A9F9-73556BFAB144}" dt="2022-07-14T12:15:53.534" v="3"/>
          <ac:spMkLst>
            <pc:docMk/>
            <pc:sldMasterMk cId="1231400694" sldId="2147483762"/>
            <ac:spMk id="30" creationId="{C84AFD8C-6F15-DC02-EB30-2BE068B0136F}"/>
          </ac:spMkLst>
        </pc:spChg>
        <pc:spChg chg="add">
          <ac:chgData name="Krisha Kennelly" userId="c15bea15-aac5-4fa9-b9f9-b6a2d130945b" providerId="ADAL" clId="{81CF2440-CAC1-434A-A9F9-73556BFAB144}" dt="2022-07-14T12:15:53.534" v="3"/>
          <ac:spMkLst>
            <pc:docMk/>
            <pc:sldMasterMk cId="1231400694" sldId="2147483762"/>
            <ac:spMk id="33" creationId="{59D44C3B-7217-EE5E-F4BE-E505C1941B68}"/>
          </ac:spMkLst>
        </pc:spChg>
        <pc:picChg chg="add">
          <ac:chgData name="Krisha Kennelly" userId="c15bea15-aac5-4fa9-b9f9-b6a2d130945b" providerId="ADAL" clId="{81CF2440-CAC1-434A-A9F9-73556BFAB144}" dt="2022-07-14T12:15:53.534" v="3"/>
          <ac:picMkLst>
            <pc:docMk/>
            <pc:sldMasterMk cId="1231400694" sldId="2147483762"/>
            <ac:picMk id="18" creationId="{5CA9D3DE-369C-63E1-0021-9FCF967950F4}"/>
          </ac:picMkLst>
        </pc:picChg>
        <pc:picChg chg="add">
          <ac:chgData name="Krisha Kennelly" userId="c15bea15-aac5-4fa9-b9f9-b6a2d130945b" providerId="ADAL" clId="{81CF2440-CAC1-434A-A9F9-73556BFAB144}" dt="2022-07-14T12:15:53.534" v="3"/>
          <ac:picMkLst>
            <pc:docMk/>
            <pc:sldMasterMk cId="1231400694" sldId="2147483762"/>
            <ac:picMk id="19" creationId="{06EC2C69-E14A-49AE-EDAF-2FB156742636}"/>
          </ac:picMkLst>
        </pc:picChg>
        <pc:picChg chg="add">
          <ac:chgData name="Krisha Kennelly" userId="c15bea15-aac5-4fa9-b9f9-b6a2d130945b" providerId="ADAL" clId="{81CF2440-CAC1-434A-A9F9-73556BFAB144}" dt="2022-07-14T12:15:53.534" v="3"/>
          <ac:picMkLst>
            <pc:docMk/>
            <pc:sldMasterMk cId="1231400694" sldId="2147483762"/>
            <ac:picMk id="31" creationId="{E79C084E-7498-9A15-5944-F4391E80D180}"/>
          </ac:picMkLst>
        </pc:picChg>
        <pc:picChg chg="add">
          <ac:chgData name="Krisha Kennelly" userId="c15bea15-aac5-4fa9-b9f9-b6a2d130945b" providerId="ADAL" clId="{81CF2440-CAC1-434A-A9F9-73556BFAB144}" dt="2022-07-14T12:15:53.534" v="3"/>
          <ac:picMkLst>
            <pc:docMk/>
            <pc:sldMasterMk cId="1231400694" sldId="2147483762"/>
            <ac:picMk id="32" creationId="{4E76132D-E857-E3D8-EA55-8359B5E9605C}"/>
          </ac:picMkLst>
        </pc:picChg>
        <pc:sldLayoutChg chg="addSp">
          <pc:chgData name="Krisha Kennelly" userId="c15bea15-aac5-4fa9-b9f9-b6a2d130945b" providerId="ADAL" clId="{81CF2440-CAC1-434A-A9F9-73556BFAB144}" dt="2022-07-14T12:15:53.534" v="3"/>
          <pc:sldLayoutMkLst>
            <pc:docMk/>
            <pc:sldMasterMk cId="1231400694" sldId="2147483762"/>
            <pc:sldLayoutMk cId="498937123" sldId="2147483763"/>
          </pc:sldLayoutMkLst>
          <pc:spChg chg="add">
            <ac:chgData name="Krisha Kennelly" userId="c15bea15-aac5-4fa9-b9f9-b6a2d130945b" providerId="ADAL" clId="{81CF2440-CAC1-434A-A9F9-73556BFAB144}" dt="2022-07-14T12:15:53.534" v="3"/>
            <ac:spMkLst>
              <pc:docMk/>
              <pc:sldMasterMk cId="1231400694" sldId="2147483762"/>
              <pc:sldLayoutMk cId="498937123" sldId="2147483763"/>
              <ac:spMk id="18" creationId="{52FD00FF-D120-4487-1F16-0149AEDB4422}"/>
            </ac:spMkLst>
          </pc:spChg>
          <pc:picChg chg="add">
            <ac:chgData name="Krisha Kennelly" userId="c15bea15-aac5-4fa9-b9f9-b6a2d130945b" providerId="ADAL" clId="{81CF2440-CAC1-434A-A9F9-73556BFAB144}" dt="2022-07-14T12:15:53.534" v="3"/>
            <ac:picMkLst>
              <pc:docMk/>
              <pc:sldMasterMk cId="1231400694" sldId="2147483762"/>
              <pc:sldLayoutMk cId="498937123" sldId="2147483763"/>
              <ac:picMk id="20" creationId="{2B61140C-E22F-01A5-6F58-657AE569FD9B}"/>
            </ac:picMkLst>
          </pc:picChg>
          <pc:picChg chg="add">
            <ac:chgData name="Krisha Kennelly" userId="c15bea15-aac5-4fa9-b9f9-b6a2d130945b" providerId="ADAL" clId="{81CF2440-CAC1-434A-A9F9-73556BFAB144}" dt="2022-07-14T12:15:53.534" v="3"/>
            <ac:picMkLst>
              <pc:docMk/>
              <pc:sldMasterMk cId="1231400694" sldId="2147483762"/>
              <pc:sldLayoutMk cId="498937123" sldId="2147483763"/>
              <ac:picMk id="22" creationId="{D525A43E-01D6-0049-5CC8-095ADD335CC7}"/>
            </ac:picMkLst>
          </pc:picChg>
        </pc:sldLayoutChg>
        <pc:sldLayoutChg chg="addSp">
          <pc:chgData name="Krisha Kennelly" userId="c15bea15-aac5-4fa9-b9f9-b6a2d130945b" providerId="ADAL" clId="{81CF2440-CAC1-434A-A9F9-73556BFAB144}" dt="2022-07-14T12:15:53.534" v="3"/>
          <pc:sldLayoutMkLst>
            <pc:docMk/>
            <pc:sldMasterMk cId="1231400694" sldId="2147483762"/>
            <pc:sldLayoutMk cId="794619890" sldId="2147483764"/>
          </pc:sldLayoutMkLst>
          <pc:spChg chg="add">
            <ac:chgData name="Krisha Kennelly" userId="c15bea15-aac5-4fa9-b9f9-b6a2d130945b" providerId="ADAL" clId="{81CF2440-CAC1-434A-A9F9-73556BFAB144}" dt="2022-07-14T12:15:53.534" v="3"/>
            <ac:spMkLst>
              <pc:docMk/>
              <pc:sldMasterMk cId="1231400694" sldId="2147483762"/>
              <pc:sldLayoutMk cId="794619890" sldId="2147483764"/>
              <ac:spMk id="7" creationId="{24979DB6-B20E-950C-EDAF-22F07849655E}"/>
            </ac:spMkLst>
          </pc:spChg>
          <pc:picChg chg="add">
            <ac:chgData name="Krisha Kennelly" userId="c15bea15-aac5-4fa9-b9f9-b6a2d130945b" providerId="ADAL" clId="{81CF2440-CAC1-434A-A9F9-73556BFAB144}" dt="2022-07-14T12:15:53.534" v="3"/>
            <ac:picMkLst>
              <pc:docMk/>
              <pc:sldMasterMk cId="1231400694" sldId="2147483762"/>
              <pc:sldLayoutMk cId="794619890" sldId="2147483764"/>
              <ac:picMk id="8" creationId="{6A300116-65A2-E81E-8C7C-899155255530}"/>
            </ac:picMkLst>
          </pc:picChg>
          <pc:picChg chg="add">
            <ac:chgData name="Krisha Kennelly" userId="c15bea15-aac5-4fa9-b9f9-b6a2d130945b" providerId="ADAL" clId="{81CF2440-CAC1-434A-A9F9-73556BFAB144}" dt="2022-07-14T12:15:53.534" v="3"/>
            <ac:picMkLst>
              <pc:docMk/>
              <pc:sldMasterMk cId="1231400694" sldId="2147483762"/>
              <pc:sldLayoutMk cId="794619890" sldId="2147483764"/>
              <ac:picMk id="9" creationId="{D57615C5-006D-F697-4EEB-ADE758D7A6C6}"/>
            </ac:picMkLst>
          </pc:picChg>
        </pc:sldLayoutChg>
      </pc:sldMasterChg>
      <pc:sldMasterChg chg="addSp modSldLayout">
        <pc:chgData name="Krisha Kennelly" userId="c15bea15-aac5-4fa9-b9f9-b6a2d130945b" providerId="ADAL" clId="{81CF2440-CAC1-434A-A9F9-73556BFAB144}" dt="2022-07-14T12:15:56.859" v="4"/>
        <pc:sldMasterMkLst>
          <pc:docMk/>
          <pc:sldMasterMk cId="830747663" sldId="2147483779"/>
        </pc:sldMasterMkLst>
        <pc:spChg chg="add">
          <ac:chgData name="Krisha Kennelly" userId="c15bea15-aac5-4fa9-b9f9-b6a2d130945b" providerId="ADAL" clId="{81CF2440-CAC1-434A-A9F9-73556BFAB144}" dt="2022-07-14T12:15:56.859" v="4"/>
          <ac:spMkLst>
            <pc:docMk/>
            <pc:sldMasterMk cId="830747663" sldId="2147483779"/>
            <ac:spMk id="30" creationId="{17AE6E02-E50F-EBB5-92F1-6228094E99F0}"/>
          </ac:spMkLst>
        </pc:spChg>
        <pc:spChg chg="add">
          <ac:chgData name="Krisha Kennelly" userId="c15bea15-aac5-4fa9-b9f9-b6a2d130945b" providerId="ADAL" clId="{81CF2440-CAC1-434A-A9F9-73556BFAB144}" dt="2022-07-14T12:15:56.859" v="4"/>
          <ac:spMkLst>
            <pc:docMk/>
            <pc:sldMasterMk cId="830747663" sldId="2147483779"/>
            <ac:spMk id="33" creationId="{A0B36FC9-4000-433A-AC30-7E265547E08A}"/>
          </ac:spMkLst>
        </pc:spChg>
        <pc:picChg chg="add">
          <ac:chgData name="Krisha Kennelly" userId="c15bea15-aac5-4fa9-b9f9-b6a2d130945b" providerId="ADAL" clId="{81CF2440-CAC1-434A-A9F9-73556BFAB144}" dt="2022-07-14T12:15:56.859" v="4"/>
          <ac:picMkLst>
            <pc:docMk/>
            <pc:sldMasterMk cId="830747663" sldId="2147483779"/>
            <ac:picMk id="18" creationId="{F1BD0782-3CE0-7508-448E-4296343D2D99}"/>
          </ac:picMkLst>
        </pc:picChg>
        <pc:picChg chg="add">
          <ac:chgData name="Krisha Kennelly" userId="c15bea15-aac5-4fa9-b9f9-b6a2d130945b" providerId="ADAL" clId="{81CF2440-CAC1-434A-A9F9-73556BFAB144}" dt="2022-07-14T12:15:56.859" v="4"/>
          <ac:picMkLst>
            <pc:docMk/>
            <pc:sldMasterMk cId="830747663" sldId="2147483779"/>
            <ac:picMk id="29" creationId="{893DA322-FB6F-9E54-E419-119B37FCA2DB}"/>
          </ac:picMkLst>
        </pc:picChg>
        <pc:picChg chg="add">
          <ac:chgData name="Krisha Kennelly" userId="c15bea15-aac5-4fa9-b9f9-b6a2d130945b" providerId="ADAL" clId="{81CF2440-CAC1-434A-A9F9-73556BFAB144}" dt="2022-07-14T12:15:56.859" v="4"/>
          <ac:picMkLst>
            <pc:docMk/>
            <pc:sldMasterMk cId="830747663" sldId="2147483779"/>
            <ac:picMk id="31" creationId="{3CF47CF6-5538-1374-AD7F-D7AD7A9E13F1}"/>
          </ac:picMkLst>
        </pc:picChg>
        <pc:picChg chg="add">
          <ac:chgData name="Krisha Kennelly" userId="c15bea15-aac5-4fa9-b9f9-b6a2d130945b" providerId="ADAL" clId="{81CF2440-CAC1-434A-A9F9-73556BFAB144}" dt="2022-07-14T12:15:56.859" v="4"/>
          <ac:picMkLst>
            <pc:docMk/>
            <pc:sldMasterMk cId="830747663" sldId="2147483779"/>
            <ac:picMk id="32" creationId="{6DE8D9B8-10E0-8101-328E-A2DC90DAC039}"/>
          </ac:picMkLst>
        </pc:picChg>
        <pc:sldLayoutChg chg="addSp">
          <pc:chgData name="Krisha Kennelly" userId="c15bea15-aac5-4fa9-b9f9-b6a2d130945b" providerId="ADAL" clId="{81CF2440-CAC1-434A-A9F9-73556BFAB144}" dt="2022-07-14T12:15:56.859" v="4"/>
          <pc:sldLayoutMkLst>
            <pc:docMk/>
            <pc:sldMasterMk cId="830747663" sldId="2147483779"/>
            <pc:sldLayoutMk cId="3142647971" sldId="2147483780"/>
          </pc:sldLayoutMkLst>
          <pc:spChg chg="add">
            <ac:chgData name="Krisha Kennelly" userId="c15bea15-aac5-4fa9-b9f9-b6a2d130945b" providerId="ADAL" clId="{81CF2440-CAC1-434A-A9F9-73556BFAB144}" dt="2022-07-14T12:15:56.859" v="4"/>
            <ac:spMkLst>
              <pc:docMk/>
              <pc:sldMasterMk cId="830747663" sldId="2147483779"/>
              <pc:sldLayoutMk cId="3142647971" sldId="2147483780"/>
              <ac:spMk id="18" creationId="{8E3C1AF6-6A47-37BC-E08D-99915D3FE075}"/>
            </ac:spMkLst>
          </pc:spChg>
          <pc:picChg chg="add">
            <ac:chgData name="Krisha Kennelly" userId="c15bea15-aac5-4fa9-b9f9-b6a2d130945b" providerId="ADAL" clId="{81CF2440-CAC1-434A-A9F9-73556BFAB144}" dt="2022-07-14T12:15:56.859" v="4"/>
            <ac:picMkLst>
              <pc:docMk/>
              <pc:sldMasterMk cId="830747663" sldId="2147483779"/>
              <pc:sldLayoutMk cId="3142647971" sldId="2147483780"/>
              <ac:picMk id="28" creationId="{3A367736-16C9-B21A-F185-FA2C784171C5}"/>
            </ac:picMkLst>
          </pc:picChg>
          <pc:picChg chg="add">
            <ac:chgData name="Krisha Kennelly" userId="c15bea15-aac5-4fa9-b9f9-b6a2d130945b" providerId="ADAL" clId="{81CF2440-CAC1-434A-A9F9-73556BFAB144}" dt="2022-07-14T12:15:56.859" v="4"/>
            <ac:picMkLst>
              <pc:docMk/>
              <pc:sldMasterMk cId="830747663" sldId="2147483779"/>
              <pc:sldLayoutMk cId="3142647971" sldId="2147483780"/>
              <ac:picMk id="29" creationId="{C0FB6104-FED0-0C6A-7CDB-EB3E6221E632}"/>
            </ac:picMkLst>
          </pc:picChg>
        </pc:sldLayoutChg>
        <pc:sldLayoutChg chg="addSp">
          <pc:chgData name="Krisha Kennelly" userId="c15bea15-aac5-4fa9-b9f9-b6a2d130945b" providerId="ADAL" clId="{81CF2440-CAC1-434A-A9F9-73556BFAB144}" dt="2022-07-14T12:15:56.859" v="4"/>
          <pc:sldLayoutMkLst>
            <pc:docMk/>
            <pc:sldMasterMk cId="830747663" sldId="2147483779"/>
            <pc:sldLayoutMk cId="2623829531" sldId="2147483781"/>
          </pc:sldLayoutMkLst>
          <pc:spChg chg="add">
            <ac:chgData name="Krisha Kennelly" userId="c15bea15-aac5-4fa9-b9f9-b6a2d130945b" providerId="ADAL" clId="{81CF2440-CAC1-434A-A9F9-73556BFAB144}" dt="2022-07-14T12:15:56.859" v="4"/>
            <ac:spMkLst>
              <pc:docMk/>
              <pc:sldMasterMk cId="830747663" sldId="2147483779"/>
              <pc:sldLayoutMk cId="2623829531" sldId="2147483781"/>
              <ac:spMk id="7" creationId="{B9CE7497-E53E-F783-B141-151C75A010EA}"/>
            </ac:spMkLst>
          </pc:spChg>
          <pc:picChg chg="add">
            <ac:chgData name="Krisha Kennelly" userId="c15bea15-aac5-4fa9-b9f9-b6a2d130945b" providerId="ADAL" clId="{81CF2440-CAC1-434A-A9F9-73556BFAB144}" dt="2022-07-14T12:15:56.859" v="4"/>
            <ac:picMkLst>
              <pc:docMk/>
              <pc:sldMasterMk cId="830747663" sldId="2147483779"/>
              <pc:sldLayoutMk cId="2623829531" sldId="2147483781"/>
              <ac:picMk id="8" creationId="{7B93B9AB-A076-59E4-8A32-33BC1474AE0D}"/>
            </ac:picMkLst>
          </pc:picChg>
          <pc:picChg chg="add">
            <ac:chgData name="Krisha Kennelly" userId="c15bea15-aac5-4fa9-b9f9-b6a2d130945b" providerId="ADAL" clId="{81CF2440-CAC1-434A-A9F9-73556BFAB144}" dt="2022-07-14T12:15:56.859" v="4"/>
            <ac:picMkLst>
              <pc:docMk/>
              <pc:sldMasterMk cId="830747663" sldId="2147483779"/>
              <pc:sldLayoutMk cId="2623829531" sldId="2147483781"/>
              <ac:picMk id="9" creationId="{653C4803-3E47-0A8F-B70E-48B94E9C75E3}"/>
            </ac:picMkLst>
          </pc:picChg>
        </pc:sldLayoutChg>
      </pc:sldMasterChg>
      <pc:sldMasterChg chg="addSp modSldLayout">
        <pc:chgData name="Krisha Kennelly" userId="c15bea15-aac5-4fa9-b9f9-b6a2d130945b" providerId="ADAL" clId="{81CF2440-CAC1-434A-A9F9-73556BFAB144}" dt="2022-07-14T12:17:59.004" v="5"/>
        <pc:sldMasterMkLst>
          <pc:docMk/>
          <pc:sldMasterMk cId="781705224" sldId="2147483796"/>
        </pc:sldMasterMkLst>
        <pc:spChg chg="add">
          <ac:chgData name="Krisha Kennelly" userId="c15bea15-aac5-4fa9-b9f9-b6a2d130945b" providerId="ADAL" clId="{81CF2440-CAC1-434A-A9F9-73556BFAB144}" dt="2022-07-14T12:17:59.004" v="5"/>
          <ac:spMkLst>
            <pc:docMk/>
            <pc:sldMasterMk cId="781705224" sldId="2147483796"/>
            <ac:spMk id="50" creationId="{708C09B6-B63C-D0B6-9DB1-010358D575B6}"/>
          </ac:spMkLst>
        </pc:spChg>
        <pc:spChg chg="add">
          <ac:chgData name="Krisha Kennelly" userId="c15bea15-aac5-4fa9-b9f9-b6a2d130945b" providerId="ADAL" clId="{81CF2440-CAC1-434A-A9F9-73556BFAB144}" dt="2022-07-14T12:17:59.004" v="5"/>
          <ac:spMkLst>
            <pc:docMk/>
            <pc:sldMasterMk cId="781705224" sldId="2147483796"/>
            <ac:spMk id="53" creationId="{BFCD75EA-E7FB-8588-DEB6-CD40D664E009}"/>
          </ac:spMkLst>
        </pc:spChg>
        <pc:picChg chg="add">
          <ac:chgData name="Krisha Kennelly" userId="c15bea15-aac5-4fa9-b9f9-b6a2d130945b" providerId="ADAL" clId="{81CF2440-CAC1-434A-A9F9-73556BFAB144}" dt="2022-07-14T12:17:59.004" v="5"/>
          <ac:picMkLst>
            <pc:docMk/>
            <pc:sldMasterMk cId="781705224" sldId="2147483796"/>
            <ac:picMk id="48" creationId="{7843EB86-47BB-FA4A-1A32-F98348DCD45B}"/>
          </ac:picMkLst>
        </pc:picChg>
        <pc:picChg chg="add">
          <ac:chgData name="Krisha Kennelly" userId="c15bea15-aac5-4fa9-b9f9-b6a2d130945b" providerId="ADAL" clId="{81CF2440-CAC1-434A-A9F9-73556BFAB144}" dt="2022-07-14T12:17:59.004" v="5"/>
          <ac:picMkLst>
            <pc:docMk/>
            <pc:sldMasterMk cId="781705224" sldId="2147483796"/>
            <ac:picMk id="49" creationId="{63D90844-FB8A-AE9D-9B66-5E41912EADA5}"/>
          </ac:picMkLst>
        </pc:picChg>
        <pc:picChg chg="add">
          <ac:chgData name="Krisha Kennelly" userId="c15bea15-aac5-4fa9-b9f9-b6a2d130945b" providerId="ADAL" clId="{81CF2440-CAC1-434A-A9F9-73556BFAB144}" dt="2022-07-14T12:17:59.004" v="5"/>
          <ac:picMkLst>
            <pc:docMk/>
            <pc:sldMasterMk cId="781705224" sldId="2147483796"/>
            <ac:picMk id="51" creationId="{0927D4C8-518B-F3D3-E1F6-81229CEBA90F}"/>
          </ac:picMkLst>
        </pc:picChg>
        <pc:picChg chg="add">
          <ac:chgData name="Krisha Kennelly" userId="c15bea15-aac5-4fa9-b9f9-b6a2d130945b" providerId="ADAL" clId="{81CF2440-CAC1-434A-A9F9-73556BFAB144}" dt="2022-07-14T12:17:59.004" v="5"/>
          <ac:picMkLst>
            <pc:docMk/>
            <pc:sldMasterMk cId="781705224" sldId="2147483796"/>
            <ac:picMk id="52" creationId="{4A1C2830-873E-521E-0852-59774C14B52B}"/>
          </ac:picMkLst>
        </pc:picChg>
        <pc:sldLayoutChg chg="addSp">
          <pc:chgData name="Krisha Kennelly" userId="c15bea15-aac5-4fa9-b9f9-b6a2d130945b" providerId="ADAL" clId="{81CF2440-CAC1-434A-A9F9-73556BFAB144}" dt="2022-07-14T12:17:59.004" v="5"/>
          <pc:sldLayoutMkLst>
            <pc:docMk/>
            <pc:sldMasterMk cId="781705224" sldId="2147483796"/>
            <pc:sldLayoutMk cId="1883748808" sldId="2147483797"/>
          </pc:sldLayoutMkLst>
          <pc:spChg chg="add">
            <ac:chgData name="Krisha Kennelly" userId="c15bea15-aac5-4fa9-b9f9-b6a2d130945b" providerId="ADAL" clId="{81CF2440-CAC1-434A-A9F9-73556BFAB144}" dt="2022-07-14T12:17:59.004" v="5"/>
            <ac:spMkLst>
              <pc:docMk/>
              <pc:sldMasterMk cId="781705224" sldId="2147483796"/>
              <pc:sldLayoutMk cId="1883748808" sldId="2147483797"/>
              <ac:spMk id="67" creationId="{71F4E968-728F-A0D5-AB5D-9DA8436F1C37}"/>
            </ac:spMkLst>
          </pc:spChg>
          <pc:picChg chg="add">
            <ac:chgData name="Krisha Kennelly" userId="c15bea15-aac5-4fa9-b9f9-b6a2d130945b" providerId="ADAL" clId="{81CF2440-CAC1-434A-A9F9-73556BFAB144}" dt="2022-07-14T12:17:59.004" v="5"/>
            <ac:picMkLst>
              <pc:docMk/>
              <pc:sldMasterMk cId="781705224" sldId="2147483796"/>
              <pc:sldLayoutMk cId="1883748808" sldId="2147483797"/>
              <ac:picMk id="68" creationId="{C5144894-1F23-C0BC-EA10-C5F991BF06E2}"/>
            </ac:picMkLst>
          </pc:picChg>
          <pc:picChg chg="add">
            <ac:chgData name="Krisha Kennelly" userId="c15bea15-aac5-4fa9-b9f9-b6a2d130945b" providerId="ADAL" clId="{81CF2440-CAC1-434A-A9F9-73556BFAB144}" dt="2022-07-14T12:17:59.004" v="5"/>
            <ac:picMkLst>
              <pc:docMk/>
              <pc:sldMasterMk cId="781705224" sldId="2147483796"/>
              <pc:sldLayoutMk cId="1883748808" sldId="2147483797"/>
              <ac:picMk id="69" creationId="{E8A7F0DB-CDE7-59FE-30D6-A12DC9F47F2C}"/>
            </ac:picMkLst>
          </pc:picChg>
        </pc:sldLayoutChg>
        <pc:sldLayoutChg chg="addSp">
          <pc:chgData name="Krisha Kennelly" userId="c15bea15-aac5-4fa9-b9f9-b6a2d130945b" providerId="ADAL" clId="{81CF2440-CAC1-434A-A9F9-73556BFAB144}" dt="2022-07-14T12:17:59.004" v="5"/>
          <pc:sldLayoutMkLst>
            <pc:docMk/>
            <pc:sldMasterMk cId="781705224" sldId="2147483796"/>
            <pc:sldLayoutMk cId="514044614" sldId="2147483798"/>
          </pc:sldLayoutMkLst>
          <pc:spChg chg="add">
            <ac:chgData name="Krisha Kennelly" userId="c15bea15-aac5-4fa9-b9f9-b6a2d130945b" providerId="ADAL" clId="{81CF2440-CAC1-434A-A9F9-73556BFAB144}" dt="2022-07-14T12:17:59.004" v="5"/>
            <ac:spMkLst>
              <pc:docMk/>
              <pc:sldMasterMk cId="781705224" sldId="2147483796"/>
              <pc:sldLayoutMk cId="514044614" sldId="2147483798"/>
              <ac:spMk id="7" creationId="{A1ADB2A2-D13B-C7D3-6D95-2D8408AD73F9}"/>
            </ac:spMkLst>
          </pc:spChg>
          <pc:picChg chg="add">
            <ac:chgData name="Krisha Kennelly" userId="c15bea15-aac5-4fa9-b9f9-b6a2d130945b" providerId="ADAL" clId="{81CF2440-CAC1-434A-A9F9-73556BFAB144}" dt="2022-07-14T12:17:59.004" v="5"/>
            <ac:picMkLst>
              <pc:docMk/>
              <pc:sldMasterMk cId="781705224" sldId="2147483796"/>
              <pc:sldLayoutMk cId="514044614" sldId="2147483798"/>
              <ac:picMk id="8" creationId="{F49DFEFD-5558-D0E6-1F34-26CDF5E0BFEF}"/>
            </ac:picMkLst>
          </pc:picChg>
          <pc:picChg chg="add">
            <ac:chgData name="Krisha Kennelly" userId="c15bea15-aac5-4fa9-b9f9-b6a2d130945b" providerId="ADAL" clId="{81CF2440-CAC1-434A-A9F9-73556BFAB144}" dt="2022-07-14T12:17:59.004" v="5"/>
            <ac:picMkLst>
              <pc:docMk/>
              <pc:sldMasterMk cId="781705224" sldId="2147483796"/>
              <pc:sldLayoutMk cId="514044614" sldId="2147483798"/>
              <ac:picMk id="9" creationId="{10AF0AFF-CF58-BFCE-D852-38662D7E9AFB}"/>
            </ac:picMkLst>
          </pc:picChg>
        </pc:sldLayoutChg>
      </pc:sldMasterChg>
      <pc:sldMasterChg chg="addSp modSldLayout">
        <pc:chgData name="Krisha Kennelly" userId="c15bea15-aac5-4fa9-b9f9-b6a2d130945b" providerId="ADAL" clId="{81CF2440-CAC1-434A-A9F9-73556BFAB144}" dt="2022-07-14T12:20:03.387" v="8" actId="478"/>
        <pc:sldMasterMkLst>
          <pc:docMk/>
          <pc:sldMasterMk cId="2580234107" sldId="2147483814"/>
        </pc:sldMasterMkLst>
        <pc:spChg chg="add">
          <ac:chgData name="Krisha Kennelly" userId="c15bea15-aac5-4fa9-b9f9-b6a2d130945b" providerId="ADAL" clId="{81CF2440-CAC1-434A-A9F9-73556BFAB144}" dt="2022-07-14T12:18:12.078" v="7"/>
          <ac:spMkLst>
            <pc:docMk/>
            <pc:sldMasterMk cId="2580234107" sldId="2147483814"/>
            <ac:spMk id="50" creationId="{54323B8C-F387-2AEC-9E67-3969EAE1BF37}"/>
          </ac:spMkLst>
        </pc:spChg>
        <pc:spChg chg="add">
          <ac:chgData name="Krisha Kennelly" userId="c15bea15-aac5-4fa9-b9f9-b6a2d130945b" providerId="ADAL" clId="{81CF2440-CAC1-434A-A9F9-73556BFAB144}" dt="2022-07-14T12:18:12.078" v="7"/>
          <ac:spMkLst>
            <pc:docMk/>
            <pc:sldMasterMk cId="2580234107" sldId="2147483814"/>
            <ac:spMk id="53" creationId="{74725A74-B32A-407E-5537-FC7BFE5ED27E}"/>
          </ac:spMkLst>
        </pc:spChg>
        <pc:picChg chg="add">
          <ac:chgData name="Krisha Kennelly" userId="c15bea15-aac5-4fa9-b9f9-b6a2d130945b" providerId="ADAL" clId="{81CF2440-CAC1-434A-A9F9-73556BFAB144}" dt="2022-07-14T12:18:12.078" v="7"/>
          <ac:picMkLst>
            <pc:docMk/>
            <pc:sldMasterMk cId="2580234107" sldId="2147483814"/>
            <ac:picMk id="48" creationId="{450A30C7-09D5-FF9A-40D6-BBE6DF30A368}"/>
          </ac:picMkLst>
        </pc:picChg>
        <pc:picChg chg="add">
          <ac:chgData name="Krisha Kennelly" userId="c15bea15-aac5-4fa9-b9f9-b6a2d130945b" providerId="ADAL" clId="{81CF2440-CAC1-434A-A9F9-73556BFAB144}" dt="2022-07-14T12:18:12.078" v="7"/>
          <ac:picMkLst>
            <pc:docMk/>
            <pc:sldMasterMk cId="2580234107" sldId="2147483814"/>
            <ac:picMk id="49" creationId="{CC376BE1-2B40-C25E-0114-7CEC219BC339}"/>
          </ac:picMkLst>
        </pc:picChg>
        <pc:picChg chg="add">
          <ac:chgData name="Krisha Kennelly" userId="c15bea15-aac5-4fa9-b9f9-b6a2d130945b" providerId="ADAL" clId="{81CF2440-CAC1-434A-A9F9-73556BFAB144}" dt="2022-07-14T12:18:12.078" v="7"/>
          <ac:picMkLst>
            <pc:docMk/>
            <pc:sldMasterMk cId="2580234107" sldId="2147483814"/>
            <ac:picMk id="51" creationId="{027C4509-C0A2-310F-566B-38C80DD2DA89}"/>
          </ac:picMkLst>
        </pc:picChg>
        <pc:picChg chg="add">
          <ac:chgData name="Krisha Kennelly" userId="c15bea15-aac5-4fa9-b9f9-b6a2d130945b" providerId="ADAL" clId="{81CF2440-CAC1-434A-A9F9-73556BFAB144}" dt="2022-07-14T12:18:12.078" v="7"/>
          <ac:picMkLst>
            <pc:docMk/>
            <pc:sldMasterMk cId="2580234107" sldId="2147483814"/>
            <ac:picMk id="52" creationId="{F8E22607-6350-B2EB-8263-EA51F10C559D}"/>
          </ac:picMkLst>
        </pc:picChg>
        <pc:sldLayoutChg chg="addSp delSp mod">
          <pc:chgData name="Krisha Kennelly" userId="c15bea15-aac5-4fa9-b9f9-b6a2d130945b" providerId="ADAL" clId="{81CF2440-CAC1-434A-A9F9-73556BFAB144}" dt="2022-07-14T12:20:03.387" v="8" actId="478"/>
          <pc:sldLayoutMkLst>
            <pc:docMk/>
            <pc:sldMasterMk cId="2580234107" sldId="2147483814"/>
            <pc:sldLayoutMk cId="71837133" sldId="2147483815"/>
          </pc:sldLayoutMkLst>
          <pc:spChg chg="add">
            <ac:chgData name="Krisha Kennelly" userId="c15bea15-aac5-4fa9-b9f9-b6a2d130945b" providerId="ADAL" clId="{81CF2440-CAC1-434A-A9F9-73556BFAB144}" dt="2022-07-14T12:18:12.078" v="7"/>
            <ac:spMkLst>
              <pc:docMk/>
              <pc:sldMasterMk cId="2580234107" sldId="2147483814"/>
              <pc:sldLayoutMk cId="71837133" sldId="2147483815"/>
              <ac:spMk id="67" creationId="{DD7BD08A-03CD-27BE-4560-EBE7F30C4CEE}"/>
            </ac:spMkLst>
          </pc:spChg>
          <pc:grpChg chg="del">
            <ac:chgData name="Krisha Kennelly" userId="c15bea15-aac5-4fa9-b9f9-b6a2d130945b" providerId="ADAL" clId="{81CF2440-CAC1-434A-A9F9-73556BFAB144}" dt="2022-07-14T12:20:03.387" v="8" actId="478"/>
            <ac:grpSpMkLst>
              <pc:docMk/>
              <pc:sldMasterMk cId="2580234107" sldId="2147483814"/>
              <pc:sldLayoutMk cId="71837133" sldId="2147483815"/>
              <ac:grpSpMk id="11" creationId="{00000000-0000-0000-0000-000000000000}"/>
            </ac:grpSpMkLst>
          </pc:grpChg>
          <pc:picChg chg="add">
            <ac:chgData name="Krisha Kennelly" userId="c15bea15-aac5-4fa9-b9f9-b6a2d130945b" providerId="ADAL" clId="{81CF2440-CAC1-434A-A9F9-73556BFAB144}" dt="2022-07-14T12:18:12.078" v="7"/>
            <ac:picMkLst>
              <pc:docMk/>
              <pc:sldMasterMk cId="2580234107" sldId="2147483814"/>
              <pc:sldLayoutMk cId="71837133" sldId="2147483815"/>
              <ac:picMk id="68" creationId="{F5CE5912-B822-E989-3536-7398036A7567}"/>
            </ac:picMkLst>
          </pc:picChg>
          <pc:picChg chg="add">
            <ac:chgData name="Krisha Kennelly" userId="c15bea15-aac5-4fa9-b9f9-b6a2d130945b" providerId="ADAL" clId="{81CF2440-CAC1-434A-A9F9-73556BFAB144}" dt="2022-07-14T12:18:12.078" v="7"/>
            <ac:picMkLst>
              <pc:docMk/>
              <pc:sldMasterMk cId="2580234107" sldId="2147483814"/>
              <pc:sldLayoutMk cId="71837133" sldId="2147483815"/>
              <ac:picMk id="69" creationId="{8970E634-A015-704E-C51A-BA358B2542DC}"/>
            </ac:picMkLst>
          </pc:picChg>
        </pc:sldLayoutChg>
        <pc:sldLayoutChg chg="addSp">
          <pc:chgData name="Krisha Kennelly" userId="c15bea15-aac5-4fa9-b9f9-b6a2d130945b" providerId="ADAL" clId="{81CF2440-CAC1-434A-A9F9-73556BFAB144}" dt="2022-07-14T12:18:12.078" v="7"/>
          <pc:sldLayoutMkLst>
            <pc:docMk/>
            <pc:sldMasterMk cId="2580234107" sldId="2147483814"/>
            <pc:sldLayoutMk cId="1214818950" sldId="2147483816"/>
          </pc:sldLayoutMkLst>
          <pc:spChg chg="add">
            <ac:chgData name="Krisha Kennelly" userId="c15bea15-aac5-4fa9-b9f9-b6a2d130945b" providerId="ADAL" clId="{81CF2440-CAC1-434A-A9F9-73556BFAB144}" dt="2022-07-14T12:18:12.078" v="7"/>
            <ac:spMkLst>
              <pc:docMk/>
              <pc:sldMasterMk cId="2580234107" sldId="2147483814"/>
              <pc:sldLayoutMk cId="1214818950" sldId="2147483816"/>
              <ac:spMk id="7" creationId="{980491E0-8E8B-6A24-E348-2D0AC9454E50}"/>
            </ac:spMkLst>
          </pc:spChg>
          <pc:picChg chg="add">
            <ac:chgData name="Krisha Kennelly" userId="c15bea15-aac5-4fa9-b9f9-b6a2d130945b" providerId="ADAL" clId="{81CF2440-CAC1-434A-A9F9-73556BFAB144}" dt="2022-07-14T12:18:12.078" v="7"/>
            <ac:picMkLst>
              <pc:docMk/>
              <pc:sldMasterMk cId="2580234107" sldId="2147483814"/>
              <pc:sldLayoutMk cId="1214818950" sldId="2147483816"/>
              <ac:picMk id="8" creationId="{66832E67-6B4F-4456-4CBB-2DFC6E88DF9C}"/>
            </ac:picMkLst>
          </pc:picChg>
          <pc:picChg chg="add">
            <ac:chgData name="Krisha Kennelly" userId="c15bea15-aac5-4fa9-b9f9-b6a2d130945b" providerId="ADAL" clId="{81CF2440-CAC1-434A-A9F9-73556BFAB144}" dt="2022-07-14T12:18:12.078" v="7"/>
            <ac:picMkLst>
              <pc:docMk/>
              <pc:sldMasterMk cId="2580234107" sldId="2147483814"/>
              <pc:sldLayoutMk cId="1214818950" sldId="2147483816"/>
              <ac:picMk id="9" creationId="{281B4124-A78B-AD30-F07C-8AE84500C31F}"/>
            </ac:picMkLst>
          </pc:picChg>
        </pc:sldLayoutChg>
      </pc:sldMasterChg>
      <pc:sldMasterChg chg="addSp modSldLayout">
        <pc:chgData name="Krisha Kennelly" userId="c15bea15-aac5-4fa9-b9f9-b6a2d130945b" providerId="ADAL" clId="{81CF2440-CAC1-434A-A9F9-73556BFAB144}" dt="2022-07-14T12:24:21.706" v="9"/>
        <pc:sldMasterMkLst>
          <pc:docMk/>
          <pc:sldMasterMk cId="1467863401" sldId="2147483832"/>
        </pc:sldMasterMkLst>
        <pc:spChg chg="add">
          <ac:chgData name="Krisha Kennelly" userId="c15bea15-aac5-4fa9-b9f9-b6a2d130945b" providerId="ADAL" clId="{81CF2440-CAC1-434A-A9F9-73556BFAB144}" dt="2022-07-14T12:24:21.706" v="9"/>
          <ac:spMkLst>
            <pc:docMk/>
            <pc:sldMasterMk cId="1467863401" sldId="2147483832"/>
            <ac:spMk id="17" creationId="{5DF98D04-CBEA-8244-1825-EC5CACF7FC83}"/>
          </ac:spMkLst>
        </pc:spChg>
        <pc:spChg chg="add">
          <ac:chgData name="Krisha Kennelly" userId="c15bea15-aac5-4fa9-b9f9-b6a2d130945b" providerId="ADAL" clId="{81CF2440-CAC1-434A-A9F9-73556BFAB144}" dt="2022-07-14T12:24:21.706" v="9"/>
          <ac:spMkLst>
            <pc:docMk/>
            <pc:sldMasterMk cId="1467863401" sldId="2147483832"/>
            <ac:spMk id="20" creationId="{D691CF0C-A6C5-3BDB-F9DB-DDAAA382561A}"/>
          </ac:spMkLst>
        </pc:spChg>
        <pc:picChg chg="add">
          <ac:chgData name="Krisha Kennelly" userId="c15bea15-aac5-4fa9-b9f9-b6a2d130945b" providerId="ADAL" clId="{81CF2440-CAC1-434A-A9F9-73556BFAB144}" dt="2022-07-14T12:24:21.706" v="9"/>
          <ac:picMkLst>
            <pc:docMk/>
            <pc:sldMasterMk cId="1467863401" sldId="2147483832"/>
            <ac:picMk id="13" creationId="{49C8C9E4-B195-A072-5602-1B85E20CEEB0}"/>
          </ac:picMkLst>
        </pc:picChg>
        <pc:picChg chg="add">
          <ac:chgData name="Krisha Kennelly" userId="c15bea15-aac5-4fa9-b9f9-b6a2d130945b" providerId="ADAL" clId="{81CF2440-CAC1-434A-A9F9-73556BFAB144}" dt="2022-07-14T12:24:21.706" v="9"/>
          <ac:picMkLst>
            <pc:docMk/>
            <pc:sldMasterMk cId="1467863401" sldId="2147483832"/>
            <ac:picMk id="15" creationId="{796B3284-80DB-E306-B4BC-801365F436B4}"/>
          </ac:picMkLst>
        </pc:picChg>
        <pc:picChg chg="add">
          <ac:chgData name="Krisha Kennelly" userId="c15bea15-aac5-4fa9-b9f9-b6a2d130945b" providerId="ADAL" clId="{81CF2440-CAC1-434A-A9F9-73556BFAB144}" dt="2022-07-14T12:24:21.706" v="9"/>
          <ac:picMkLst>
            <pc:docMk/>
            <pc:sldMasterMk cId="1467863401" sldId="2147483832"/>
            <ac:picMk id="18" creationId="{335B0346-6496-3C10-D39C-38360E90934B}"/>
          </ac:picMkLst>
        </pc:picChg>
        <pc:picChg chg="add">
          <ac:chgData name="Krisha Kennelly" userId="c15bea15-aac5-4fa9-b9f9-b6a2d130945b" providerId="ADAL" clId="{81CF2440-CAC1-434A-A9F9-73556BFAB144}" dt="2022-07-14T12:24:21.706" v="9"/>
          <ac:picMkLst>
            <pc:docMk/>
            <pc:sldMasterMk cId="1467863401" sldId="2147483832"/>
            <ac:picMk id="19" creationId="{8FFC8182-975A-D2B3-2F5C-727CC8139658}"/>
          </ac:picMkLst>
        </pc:picChg>
        <pc:sldLayoutChg chg="addSp">
          <pc:chgData name="Krisha Kennelly" userId="c15bea15-aac5-4fa9-b9f9-b6a2d130945b" providerId="ADAL" clId="{81CF2440-CAC1-434A-A9F9-73556BFAB144}" dt="2022-07-14T12:24:21.706" v="9"/>
          <pc:sldLayoutMkLst>
            <pc:docMk/>
            <pc:sldMasterMk cId="1467863401" sldId="2147483832"/>
            <pc:sldLayoutMk cId="3736028306" sldId="2147483833"/>
          </pc:sldLayoutMkLst>
          <pc:spChg chg="add">
            <ac:chgData name="Krisha Kennelly" userId="c15bea15-aac5-4fa9-b9f9-b6a2d130945b" providerId="ADAL" clId="{81CF2440-CAC1-434A-A9F9-73556BFAB144}" dt="2022-07-14T12:24:21.706" v="9"/>
            <ac:spMkLst>
              <pc:docMk/>
              <pc:sldMasterMk cId="1467863401" sldId="2147483832"/>
              <pc:sldLayoutMk cId="3736028306" sldId="2147483833"/>
              <ac:spMk id="7" creationId="{B23945E2-ED5D-8D00-999A-C99FD67BA719}"/>
            </ac:spMkLst>
          </pc:spChg>
          <pc:picChg chg="add">
            <ac:chgData name="Krisha Kennelly" userId="c15bea15-aac5-4fa9-b9f9-b6a2d130945b" providerId="ADAL" clId="{81CF2440-CAC1-434A-A9F9-73556BFAB144}" dt="2022-07-14T12:24:21.706" v="9"/>
            <ac:picMkLst>
              <pc:docMk/>
              <pc:sldMasterMk cId="1467863401" sldId="2147483832"/>
              <pc:sldLayoutMk cId="3736028306" sldId="2147483833"/>
              <ac:picMk id="8" creationId="{5C7DC468-DE03-9696-9087-DE09C3AC1337}"/>
            </ac:picMkLst>
          </pc:picChg>
          <pc:picChg chg="add">
            <ac:chgData name="Krisha Kennelly" userId="c15bea15-aac5-4fa9-b9f9-b6a2d130945b" providerId="ADAL" clId="{81CF2440-CAC1-434A-A9F9-73556BFAB144}" dt="2022-07-14T12:24:21.706" v="9"/>
            <ac:picMkLst>
              <pc:docMk/>
              <pc:sldMasterMk cId="1467863401" sldId="2147483832"/>
              <pc:sldLayoutMk cId="3736028306" sldId="2147483833"/>
              <ac:picMk id="9" creationId="{D9589927-1C05-CFF7-27CB-6E89F9B99CB7}"/>
            </ac:picMkLst>
          </pc:picChg>
        </pc:sldLayoutChg>
        <pc:sldLayoutChg chg="addSp">
          <pc:chgData name="Krisha Kennelly" userId="c15bea15-aac5-4fa9-b9f9-b6a2d130945b" providerId="ADAL" clId="{81CF2440-CAC1-434A-A9F9-73556BFAB144}" dt="2022-07-14T12:24:21.706" v="9"/>
          <pc:sldLayoutMkLst>
            <pc:docMk/>
            <pc:sldMasterMk cId="1467863401" sldId="2147483832"/>
            <pc:sldLayoutMk cId="848749170" sldId="2147483834"/>
          </pc:sldLayoutMkLst>
          <pc:spChg chg="add">
            <ac:chgData name="Krisha Kennelly" userId="c15bea15-aac5-4fa9-b9f9-b6a2d130945b" providerId="ADAL" clId="{81CF2440-CAC1-434A-A9F9-73556BFAB144}" dt="2022-07-14T12:24:21.706" v="9"/>
            <ac:spMkLst>
              <pc:docMk/>
              <pc:sldMasterMk cId="1467863401" sldId="2147483832"/>
              <pc:sldLayoutMk cId="848749170" sldId="2147483834"/>
              <ac:spMk id="8" creationId="{165265FC-4044-0678-859E-3014C4D26AF5}"/>
            </ac:spMkLst>
          </pc:spChg>
          <pc:picChg chg="add">
            <ac:chgData name="Krisha Kennelly" userId="c15bea15-aac5-4fa9-b9f9-b6a2d130945b" providerId="ADAL" clId="{81CF2440-CAC1-434A-A9F9-73556BFAB144}" dt="2022-07-14T12:24:21.706" v="9"/>
            <ac:picMkLst>
              <pc:docMk/>
              <pc:sldMasterMk cId="1467863401" sldId="2147483832"/>
              <pc:sldLayoutMk cId="848749170" sldId="2147483834"/>
              <ac:picMk id="9" creationId="{5D69A376-F33C-3A65-1DDC-FD0337B258B6}"/>
            </ac:picMkLst>
          </pc:picChg>
          <pc:picChg chg="add">
            <ac:chgData name="Krisha Kennelly" userId="c15bea15-aac5-4fa9-b9f9-b6a2d130945b" providerId="ADAL" clId="{81CF2440-CAC1-434A-A9F9-73556BFAB144}" dt="2022-07-14T12:24:21.706" v="9"/>
            <ac:picMkLst>
              <pc:docMk/>
              <pc:sldMasterMk cId="1467863401" sldId="2147483832"/>
              <pc:sldLayoutMk cId="848749170" sldId="2147483834"/>
              <ac:picMk id="10" creationId="{12E1F190-7084-0AED-853F-4384AFCECDF2}"/>
            </ac:picMkLst>
          </pc:picChg>
        </pc:sldLayoutChg>
      </pc:sldMasterChg>
      <pc:sldMasterChg chg="addSp modSp mod modSldLayout">
        <pc:chgData name="Krisha Kennelly" userId="c15bea15-aac5-4fa9-b9f9-b6a2d130945b" providerId="ADAL" clId="{81CF2440-CAC1-434A-A9F9-73556BFAB144}" dt="2022-07-14T14:50:42.122" v="927" actId="1076"/>
        <pc:sldMasterMkLst>
          <pc:docMk/>
          <pc:sldMasterMk cId="3045708593" sldId="2147483850"/>
        </pc:sldMasterMkLst>
        <pc:spChg chg="mod">
          <ac:chgData name="Krisha Kennelly" userId="c15bea15-aac5-4fa9-b9f9-b6a2d130945b" providerId="ADAL" clId="{81CF2440-CAC1-434A-A9F9-73556BFAB144}" dt="2022-07-14T13:29:56.482" v="722" actId="16037"/>
          <ac:spMkLst>
            <pc:docMk/>
            <pc:sldMasterMk cId="3045708593" sldId="2147483850"/>
            <ac:spMk id="2" creationId="{00000000-0000-0000-0000-000000000000}"/>
          </ac:spMkLst>
        </pc:spChg>
        <pc:spChg chg="mod">
          <ac:chgData name="Krisha Kennelly" userId="c15bea15-aac5-4fa9-b9f9-b6a2d130945b" providerId="ADAL" clId="{81CF2440-CAC1-434A-A9F9-73556BFAB144}" dt="2022-07-14T14:50:05.807" v="924" actId="1076"/>
          <ac:spMkLst>
            <pc:docMk/>
            <pc:sldMasterMk cId="3045708593" sldId="2147483850"/>
            <ac:spMk id="3" creationId="{00000000-0000-0000-0000-000000000000}"/>
          </ac:spMkLst>
        </pc:spChg>
        <pc:spChg chg="add">
          <ac:chgData name="Krisha Kennelly" userId="c15bea15-aac5-4fa9-b9f9-b6a2d130945b" providerId="ADAL" clId="{81CF2440-CAC1-434A-A9F9-73556BFAB144}" dt="2022-07-14T12:24:24.269" v="12"/>
          <ac:spMkLst>
            <pc:docMk/>
            <pc:sldMasterMk cId="3045708593" sldId="2147483850"/>
            <ac:spMk id="17" creationId="{B4F6BE06-D04B-B349-9C16-51EDF7C0809B}"/>
          </ac:spMkLst>
        </pc:spChg>
        <pc:spChg chg="add">
          <ac:chgData name="Krisha Kennelly" userId="c15bea15-aac5-4fa9-b9f9-b6a2d130945b" providerId="ADAL" clId="{81CF2440-CAC1-434A-A9F9-73556BFAB144}" dt="2022-07-14T12:24:24.269" v="12"/>
          <ac:spMkLst>
            <pc:docMk/>
            <pc:sldMasterMk cId="3045708593" sldId="2147483850"/>
            <ac:spMk id="20" creationId="{44BC0959-C007-BDBC-0BA7-6E603C4158B4}"/>
          </ac:spMkLst>
        </pc:spChg>
        <pc:picChg chg="add">
          <ac:chgData name="Krisha Kennelly" userId="c15bea15-aac5-4fa9-b9f9-b6a2d130945b" providerId="ADAL" clId="{81CF2440-CAC1-434A-A9F9-73556BFAB144}" dt="2022-07-14T12:24:24.269" v="12"/>
          <ac:picMkLst>
            <pc:docMk/>
            <pc:sldMasterMk cId="3045708593" sldId="2147483850"/>
            <ac:picMk id="13" creationId="{B4A914EB-B6FB-3FEC-B5CD-A062E7FF48FE}"/>
          </ac:picMkLst>
        </pc:picChg>
        <pc:picChg chg="add">
          <ac:chgData name="Krisha Kennelly" userId="c15bea15-aac5-4fa9-b9f9-b6a2d130945b" providerId="ADAL" clId="{81CF2440-CAC1-434A-A9F9-73556BFAB144}" dt="2022-07-14T12:24:24.269" v="12"/>
          <ac:picMkLst>
            <pc:docMk/>
            <pc:sldMasterMk cId="3045708593" sldId="2147483850"/>
            <ac:picMk id="15" creationId="{5BA67D45-DE3D-38A2-7056-8DD0747CF677}"/>
          </ac:picMkLst>
        </pc:picChg>
        <pc:picChg chg="add">
          <ac:chgData name="Krisha Kennelly" userId="c15bea15-aac5-4fa9-b9f9-b6a2d130945b" providerId="ADAL" clId="{81CF2440-CAC1-434A-A9F9-73556BFAB144}" dt="2022-07-14T12:24:24.269" v="12"/>
          <ac:picMkLst>
            <pc:docMk/>
            <pc:sldMasterMk cId="3045708593" sldId="2147483850"/>
            <ac:picMk id="18" creationId="{FD7B544A-953D-9B9E-820B-8EA1E1332BA3}"/>
          </ac:picMkLst>
        </pc:picChg>
        <pc:picChg chg="add">
          <ac:chgData name="Krisha Kennelly" userId="c15bea15-aac5-4fa9-b9f9-b6a2d130945b" providerId="ADAL" clId="{81CF2440-CAC1-434A-A9F9-73556BFAB144}" dt="2022-07-14T12:24:24.269" v="12"/>
          <ac:picMkLst>
            <pc:docMk/>
            <pc:sldMasterMk cId="3045708593" sldId="2147483850"/>
            <ac:picMk id="19" creationId="{A20689B7-3F15-D322-A5F3-611E6E6952B0}"/>
          </ac:picMkLst>
        </pc:picChg>
        <pc:sldLayoutChg chg="addSp">
          <pc:chgData name="Krisha Kennelly" userId="c15bea15-aac5-4fa9-b9f9-b6a2d130945b" providerId="ADAL" clId="{81CF2440-CAC1-434A-A9F9-73556BFAB144}" dt="2022-07-14T12:24:24.269" v="12"/>
          <pc:sldLayoutMkLst>
            <pc:docMk/>
            <pc:sldMasterMk cId="3045708593" sldId="2147483850"/>
            <pc:sldLayoutMk cId="2977960189" sldId="2147483851"/>
          </pc:sldLayoutMkLst>
          <pc:spChg chg="add">
            <ac:chgData name="Krisha Kennelly" userId="c15bea15-aac5-4fa9-b9f9-b6a2d130945b" providerId="ADAL" clId="{81CF2440-CAC1-434A-A9F9-73556BFAB144}" dt="2022-07-14T12:24:24.269" v="12"/>
            <ac:spMkLst>
              <pc:docMk/>
              <pc:sldMasterMk cId="3045708593" sldId="2147483850"/>
              <pc:sldLayoutMk cId="2977960189" sldId="2147483851"/>
              <ac:spMk id="7" creationId="{4A0C72F9-28E5-C946-0333-CAEC197B5D9D}"/>
            </ac:spMkLst>
          </pc:spChg>
          <pc:picChg chg="add">
            <ac:chgData name="Krisha Kennelly" userId="c15bea15-aac5-4fa9-b9f9-b6a2d130945b" providerId="ADAL" clId="{81CF2440-CAC1-434A-A9F9-73556BFAB144}" dt="2022-07-14T12:24:24.269" v="12"/>
            <ac:picMkLst>
              <pc:docMk/>
              <pc:sldMasterMk cId="3045708593" sldId="2147483850"/>
              <pc:sldLayoutMk cId="2977960189" sldId="2147483851"/>
              <ac:picMk id="8" creationId="{B3E54621-8BE0-6C80-6722-5CA49AF7C331}"/>
            </ac:picMkLst>
          </pc:picChg>
          <pc:picChg chg="add">
            <ac:chgData name="Krisha Kennelly" userId="c15bea15-aac5-4fa9-b9f9-b6a2d130945b" providerId="ADAL" clId="{81CF2440-CAC1-434A-A9F9-73556BFAB144}" dt="2022-07-14T12:24:24.269" v="12"/>
            <ac:picMkLst>
              <pc:docMk/>
              <pc:sldMasterMk cId="3045708593" sldId="2147483850"/>
              <pc:sldLayoutMk cId="2977960189" sldId="2147483851"/>
              <ac:picMk id="9" creationId="{94DEF7FC-A3B6-904E-C841-9FA2FCB3D4F9}"/>
            </ac:picMkLst>
          </pc:picChg>
        </pc:sldLayoutChg>
        <pc:sldLayoutChg chg="addSp modSp mod">
          <pc:chgData name="Krisha Kennelly" userId="c15bea15-aac5-4fa9-b9f9-b6a2d130945b" providerId="ADAL" clId="{81CF2440-CAC1-434A-A9F9-73556BFAB144}" dt="2022-07-14T14:49:47.401" v="922" actId="1076"/>
          <pc:sldLayoutMkLst>
            <pc:docMk/>
            <pc:sldMasterMk cId="3045708593" sldId="2147483850"/>
            <pc:sldLayoutMk cId="2553694869" sldId="2147483852"/>
          </pc:sldLayoutMkLst>
          <pc:spChg chg="mod">
            <ac:chgData name="Krisha Kennelly" userId="c15bea15-aac5-4fa9-b9f9-b6a2d130945b" providerId="ADAL" clId="{81CF2440-CAC1-434A-A9F9-73556BFAB144}" dt="2022-07-14T12:48:54.295" v="437" actId="113"/>
            <ac:spMkLst>
              <pc:docMk/>
              <pc:sldMasterMk cId="3045708593" sldId="2147483850"/>
              <pc:sldLayoutMk cId="2553694869" sldId="2147483852"/>
              <ac:spMk id="2" creationId="{00000000-0000-0000-0000-000000000000}"/>
            </ac:spMkLst>
          </pc:spChg>
          <pc:spChg chg="mod">
            <ac:chgData name="Krisha Kennelly" userId="c15bea15-aac5-4fa9-b9f9-b6a2d130945b" providerId="ADAL" clId="{81CF2440-CAC1-434A-A9F9-73556BFAB144}" dt="2022-07-14T14:49:47.401" v="922" actId="1076"/>
            <ac:spMkLst>
              <pc:docMk/>
              <pc:sldMasterMk cId="3045708593" sldId="2147483850"/>
              <pc:sldLayoutMk cId="2553694869" sldId="2147483852"/>
              <ac:spMk id="3" creationId="{00000000-0000-0000-0000-000000000000}"/>
            </ac:spMkLst>
          </pc:spChg>
          <pc:spChg chg="add">
            <ac:chgData name="Krisha Kennelly" userId="c15bea15-aac5-4fa9-b9f9-b6a2d130945b" providerId="ADAL" clId="{81CF2440-CAC1-434A-A9F9-73556BFAB144}" dt="2022-07-14T12:24:24.269" v="12"/>
            <ac:spMkLst>
              <pc:docMk/>
              <pc:sldMasterMk cId="3045708593" sldId="2147483850"/>
              <pc:sldLayoutMk cId="2553694869" sldId="2147483852"/>
              <ac:spMk id="7" creationId="{8862C189-FFAF-A3DF-313E-18717EF38BD9}"/>
            </ac:spMkLst>
          </pc:spChg>
          <pc:picChg chg="add">
            <ac:chgData name="Krisha Kennelly" userId="c15bea15-aac5-4fa9-b9f9-b6a2d130945b" providerId="ADAL" clId="{81CF2440-CAC1-434A-A9F9-73556BFAB144}" dt="2022-07-14T12:24:24.269" v="12"/>
            <ac:picMkLst>
              <pc:docMk/>
              <pc:sldMasterMk cId="3045708593" sldId="2147483850"/>
              <pc:sldLayoutMk cId="2553694869" sldId="2147483852"/>
              <ac:picMk id="8" creationId="{2DD0E1EB-910B-204F-90F2-BB0D389F2C74}"/>
            </ac:picMkLst>
          </pc:picChg>
          <pc:picChg chg="add">
            <ac:chgData name="Krisha Kennelly" userId="c15bea15-aac5-4fa9-b9f9-b6a2d130945b" providerId="ADAL" clId="{81CF2440-CAC1-434A-A9F9-73556BFAB144}" dt="2022-07-14T12:24:24.269" v="12"/>
            <ac:picMkLst>
              <pc:docMk/>
              <pc:sldMasterMk cId="3045708593" sldId="2147483850"/>
              <pc:sldLayoutMk cId="2553694869" sldId="2147483852"/>
              <ac:picMk id="9" creationId="{4E7BAED3-E67A-8D58-C8FB-2C126BD38660}"/>
            </ac:picMkLst>
          </pc:picChg>
        </pc:sldLayoutChg>
        <pc:sldLayoutChg chg="addSp delSp modSp mod">
          <pc:chgData name="Krisha Kennelly" userId="c15bea15-aac5-4fa9-b9f9-b6a2d130945b" providerId="ADAL" clId="{81CF2440-CAC1-434A-A9F9-73556BFAB144}" dt="2022-07-14T14:50:42.122" v="927" actId="1076"/>
          <pc:sldLayoutMkLst>
            <pc:docMk/>
            <pc:sldMasterMk cId="3045708593" sldId="2147483850"/>
            <pc:sldLayoutMk cId="1877042925" sldId="2147483854"/>
          </pc:sldLayoutMkLst>
          <pc:spChg chg="mod">
            <ac:chgData name="Krisha Kennelly" userId="c15bea15-aac5-4fa9-b9f9-b6a2d130945b" providerId="ADAL" clId="{81CF2440-CAC1-434A-A9F9-73556BFAB144}" dt="2022-07-14T14:43:42.551" v="902" actId="20577"/>
            <ac:spMkLst>
              <pc:docMk/>
              <pc:sldMasterMk cId="3045708593" sldId="2147483850"/>
              <pc:sldLayoutMk cId="1877042925" sldId="2147483854"/>
              <ac:spMk id="2" creationId="{00000000-0000-0000-0000-000000000000}"/>
            </ac:spMkLst>
          </pc:spChg>
          <pc:spChg chg="mod">
            <ac:chgData name="Krisha Kennelly" userId="c15bea15-aac5-4fa9-b9f9-b6a2d130945b" providerId="ADAL" clId="{81CF2440-CAC1-434A-A9F9-73556BFAB144}" dt="2022-07-14T14:50:26.702" v="926" actId="1076"/>
            <ac:spMkLst>
              <pc:docMk/>
              <pc:sldMasterMk cId="3045708593" sldId="2147483850"/>
              <pc:sldLayoutMk cId="1877042925" sldId="2147483854"/>
              <ac:spMk id="3" creationId="{00000000-0000-0000-0000-000000000000}"/>
            </ac:spMkLst>
          </pc:spChg>
          <pc:spChg chg="mod">
            <ac:chgData name="Krisha Kennelly" userId="c15bea15-aac5-4fa9-b9f9-b6a2d130945b" providerId="ADAL" clId="{81CF2440-CAC1-434A-A9F9-73556BFAB144}" dt="2022-07-14T14:50:42.122" v="927" actId="1076"/>
            <ac:spMkLst>
              <pc:docMk/>
              <pc:sldMasterMk cId="3045708593" sldId="2147483850"/>
              <pc:sldLayoutMk cId="1877042925" sldId="2147483854"/>
              <ac:spMk id="4" creationId="{00000000-0000-0000-0000-000000000000}"/>
            </ac:spMkLst>
          </pc:spChg>
          <pc:spChg chg="add del mod">
            <ac:chgData name="Krisha Kennelly" userId="c15bea15-aac5-4fa9-b9f9-b6a2d130945b" providerId="ADAL" clId="{81CF2440-CAC1-434A-A9F9-73556BFAB144}" dt="2022-07-14T13:22:50.342" v="715"/>
            <ac:spMkLst>
              <pc:docMk/>
              <pc:sldMasterMk cId="3045708593" sldId="2147483850"/>
              <pc:sldLayoutMk cId="1877042925" sldId="2147483854"/>
              <ac:spMk id="8" creationId="{5B97AAD5-B6EC-BC3E-C416-D0D8F023B167}"/>
            </ac:spMkLst>
          </pc:spChg>
          <pc:picChg chg="add del mod">
            <ac:chgData name="Krisha Kennelly" userId="c15bea15-aac5-4fa9-b9f9-b6a2d130945b" providerId="ADAL" clId="{81CF2440-CAC1-434A-A9F9-73556BFAB144}" dt="2022-07-14T13:22:50.342" v="715"/>
            <ac:picMkLst>
              <pc:docMk/>
              <pc:sldMasterMk cId="3045708593" sldId="2147483850"/>
              <pc:sldLayoutMk cId="1877042925" sldId="2147483854"/>
              <ac:picMk id="9" creationId="{F0CF7C42-97A3-D89F-F972-52275333327A}"/>
            </ac:picMkLst>
          </pc:picChg>
          <pc:picChg chg="add del mod">
            <ac:chgData name="Krisha Kennelly" userId="c15bea15-aac5-4fa9-b9f9-b6a2d130945b" providerId="ADAL" clId="{81CF2440-CAC1-434A-A9F9-73556BFAB144}" dt="2022-07-14T13:22:50.342" v="715"/>
            <ac:picMkLst>
              <pc:docMk/>
              <pc:sldMasterMk cId="3045708593" sldId="2147483850"/>
              <pc:sldLayoutMk cId="1877042925" sldId="2147483854"/>
              <ac:picMk id="10" creationId="{C0E404EB-711F-AA2A-CB08-AEB09F51FEBF}"/>
            </ac:picMkLst>
          </pc:picChg>
        </pc:sldLayoutChg>
        <pc:sldLayoutChg chg="modSp">
          <pc:chgData name="Krisha Kennelly" userId="c15bea15-aac5-4fa9-b9f9-b6a2d130945b" providerId="ADAL" clId="{81CF2440-CAC1-434A-A9F9-73556BFAB144}" dt="2022-07-14T12:49:14.978" v="439" actId="113"/>
          <pc:sldLayoutMkLst>
            <pc:docMk/>
            <pc:sldMasterMk cId="3045708593" sldId="2147483850"/>
            <pc:sldLayoutMk cId="684408442" sldId="2147483855"/>
          </pc:sldLayoutMkLst>
          <pc:spChg chg="mod">
            <ac:chgData name="Krisha Kennelly" userId="c15bea15-aac5-4fa9-b9f9-b6a2d130945b" providerId="ADAL" clId="{81CF2440-CAC1-434A-A9F9-73556BFAB144}" dt="2022-07-14T12:49:14.978" v="439" actId="113"/>
            <ac:spMkLst>
              <pc:docMk/>
              <pc:sldMasterMk cId="3045708593" sldId="2147483850"/>
              <pc:sldLayoutMk cId="684408442" sldId="2147483855"/>
              <ac:spMk id="2" creationId="{00000000-0000-0000-0000-000000000000}"/>
            </ac:spMkLst>
          </pc:spChg>
        </pc:sldLayoutChg>
        <pc:sldLayoutChg chg="modSp">
          <pc:chgData name="Krisha Kennelly" userId="c15bea15-aac5-4fa9-b9f9-b6a2d130945b" providerId="ADAL" clId="{81CF2440-CAC1-434A-A9F9-73556BFAB144}" dt="2022-07-14T12:49:20.174" v="440" actId="113"/>
          <pc:sldLayoutMkLst>
            <pc:docMk/>
            <pc:sldMasterMk cId="3045708593" sldId="2147483850"/>
            <pc:sldLayoutMk cId="1327680994" sldId="2147483856"/>
          </pc:sldLayoutMkLst>
          <pc:spChg chg="mod">
            <ac:chgData name="Krisha Kennelly" userId="c15bea15-aac5-4fa9-b9f9-b6a2d130945b" providerId="ADAL" clId="{81CF2440-CAC1-434A-A9F9-73556BFAB144}" dt="2022-07-14T12:49:20.174" v="440" actId="113"/>
            <ac:spMkLst>
              <pc:docMk/>
              <pc:sldMasterMk cId="3045708593" sldId="2147483850"/>
              <pc:sldLayoutMk cId="1327680994" sldId="2147483856"/>
              <ac:spMk id="2" creationId="{00000000-0000-0000-0000-000000000000}"/>
            </ac:spMkLst>
          </pc:spChg>
        </pc:sldLayoutChg>
      </pc:sldMasterChg>
    </pc:docChg>
  </pc:docChgLst>
  <pc:docChgLst>
    <pc:chgData name="Herman" userId="49438dc5-02c7-454a-9176-f4ba55dc53e5" providerId="ADAL" clId="{56D41FA8-D4F7-44EE-8343-F0F497C37657}"/>
    <pc:docChg chg="undo custSel modSld">
      <pc:chgData name="Herman" userId="49438dc5-02c7-454a-9176-f4ba55dc53e5" providerId="ADAL" clId="{56D41FA8-D4F7-44EE-8343-F0F497C37657}" dt="2020-08-03T19:36:40.340" v="92" actId="20577"/>
      <pc:docMkLst>
        <pc:docMk/>
      </pc:docMkLst>
      <pc:sldChg chg="modSp mod">
        <pc:chgData name="Herman" userId="49438dc5-02c7-454a-9176-f4ba55dc53e5" providerId="ADAL" clId="{56D41FA8-D4F7-44EE-8343-F0F497C37657}" dt="2020-08-03T19:36:40.340" v="92" actId="20577"/>
        <pc:sldMkLst>
          <pc:docMk/>
          <pc:sldMk cId="0" sldId="257"/>
        </pc:sldMkLst>
        <pc:spChg chg="mod">
          <ac:chgData name="Herman" userId="49438dc5-02c7-454a-9176-f4ba55dc53e5" providerId="ADAL" clId="{56D41FA8-D4F7-44EE-8343-F0F497C37657}" dt="2020-08-03T19:36:40.340" v="92" actId="20577"/>
          <ac:spMkLst>
            <pc:docMk/>
            <pc:sldMk cId="0" sldId="257"/>
            <ac:spMk id="3" creationId="{00000000-0000-0000-0000-000000000000}"/>
          </ac:spMkLst>
        </pc:spChg>
        <pc:spChg chg="mod">
          <ac:chgData name="Herman" userId="49438dc5-02c7-454a-9176-f4ba55dc53e5" providerId="ADAL" clId="{56D41FA8-D4F7-44EE-8343-F0F497C37657}" dt="2020-08-03T19:32:22.444" v="82" actId="20577"/>
          <ac:spMkLst>
            <pc:docMk/>
            <pc:sldMk cId="0" sldId="257"/>
            <ac:spMk id="6" creationId="{00000000-0000-0000-0000-000000000000}"/>
          </ac:spMkLst>
        </pc:spChg>
      </pc:sldChg>
    </pc:docChg>
  </pc:docChgLst>
  <pc:docChgLst>
    <pc:chgData name="Subhadeep Ghosh" userId="d1014947-390e-4d74-a362-b69a74ed7f5b" providerId="ADAL" clId="{7C3EC49C-208D-484A-8727-52F7B3AB56F8}"/>
    <pc:docChg chg="undo custSel addSld modSld">
      <pc:chgData name="Subhadeep Ghosh" userId="d1014947-390e-4d74-a362-b69a74ed7f5b" providerId="ADAL" clId="{7C3EC49C-208D-484A-8727-52F7B3AB56F8}" dt="2022-07-30T18:46:51.100" v="1253" actId="1076"/>
      <pc:docMkLst>
        <pc:docMk/>
      </pc:docMkLst>
      <pc:sldChg chg="addSp modSp mod">
        <pc:chgData name="Subhadeep Ghosh" userId="d1014947-390e-4d74-a362-b69a74ed7f5b" providerId="ADAL" clId="{7C3EC49C-208D-484A-8727-52F7B3AB56F8}" dt="2022-07-28T20:30:26.464" v="48" actId="1076"/>
        <pc:sldMkLst>
          <pc:docMk/>
          <pc:sldMk cId="3728727406" sldId="307"/>
        </pc:sldMkLst>
        <pc:spChg chg="mod">
          <ac:chgData name="Subhadeep Ghosh" userId="d1014947-390e-4d74-a362-b69a74ed7f5b" providerId="ADAL" clId="{7C3EC49C-208D-484A-8727-52F7B3AB56F8}" dt="2022-07-15T17:28:58.555" v="25" actId="207"/>
          <ac:spMkLst>
            <pc:docMk/>
            <pc:sldMk cId="3728727406" sldId="307"/>
            <ac:spMk id="6" creationId="{00000000-0000-0000-0000-000000000000}"/>
          </ac:spMkLst>
        </pc:spChg>
        <pc:picChg chg="add mod">
          <ac:chgData name="Subhadeep Ghosh" userId="d1014947-390e-4d74-a362-b69a74ed7f5b" providerId="ADAL" clId="{7C3EC49C-208D-484A-8727-52F7B3AB56F8}" dt="2022-07-28T20:30:26.464" v="48" actId="1076"/>
          <ac:picMkLst>
            <pc:docMk/>
            <pc:sldMk cId="3728727406" sldId="307"/>
            <ac:picMk id="3" creationId="{C4ADBAA9-83D4-40D2-B63C-A38F5F868E94}"/>
          </ac:picMkLst>
        </pc:picChg>
        <pc:picChg chg="mod">
          <ac:chgData name="Subhadeep Ghosh" userId="d1014947-390e-4d74-a362-b69a74ed7f5b" providerId="ADAL" clId="{7C3EC49C-208D-484A-8727-52F7B3AB56F8}" dt="2022-07-28T20:30:15.102" v="47" actId="1076"/>
          <ac:picMkLst>
            <pc:docMk/>
            <pc:sldMk cId="3728727406" sldId="307"/>
            <ac:picMk id="5" creationId="{24B45A51-9E53-1E7E-2271-6A5EDB4DE9DF}"/>
          </ac:picMkLst>
        </pc:picChg>
      </pc:sldChg>
      <pc:sldChg chg="addSp modSp mod">
        <pc:chgData name="Subhadeep Ghosh" userId="d1014947-390e-4d74-a362-b69a74ed7f5b" providerId="ADAL" clId="{7C3EC49C-208D-484A-8727-52F7B3AB56F8}" dt="2022-07-28T20:41:33.340" v="53" actId="1076"/>
        <pc:sldMkLst>
          <pc:docMk/>
          <pc:sldMk cId="277718243" sldId="315"/>
        </pc:sldMkLst>
        <pc:picChg chg="add mod">
          <ac:chgData name="Subhadeep Ghosh" userId="d1014947-390e-4d74-a362-b69a74ed7f5b" providerId="ADAL" clId="{7C3EC49C-208D-484A-8727-52F7B3AB56F8}" dt="2022-07-28T20:41:33.340" v="53" actId="1076"/>
          <ac:picMkLst>
            <pc:docMk/>
            <pc:sldMk cId="277718243" sldId="315"/>
            <ac:picMk id="3" creationId="{BEDCAD57-F8BA-B29F-7EBA-44F5C6282719}"/>
          </ac:picMkLst>
        </pc:picChg>
      </pc:sldChg>
      <pc:sldChg chg="addSp delSp modSp mod modNotesTx">
        <pc:chgData name="Subhadeep Ghosh" userId="d1014947-390e-4d74-a362-b69a74ed7f5b" providerId="ADAL" clId="{7C3EC49C-208D-484A-8727-52F7B3AB56F8}" dt="2022-07-30T17:59:34.991" v="1086" actId="1076"/>
        <pc:sldMkLst>
          <pc:docMk/>
          <pc:sldMk cId="1139133098" sldId="336"/>
        </pc:sldMkLst>
        <pc:spChg chg="mod">
          <ac:chgData name="Subhadeep Ghosh" userId="d1014947-390e-4d74-a362-b69a74ed7f5b" providerId="ADAL" clId="{7C3EC49C-208D-484A-8727-52F7B3AB56F8}" dt="2022-07-30T14:14:45.262" v="192" actId="20577"/>
          <ac:spMkLst>
            <pc:docMk/>
            <pc:sldMk cId="1139133098" sldId="336"/>
            <ac:spMk id="6" creationId="{00000000-0000-0000-0000-000000000000}"/>
          </ac:spMkLst>
        </pc:spChg>
        <pc:picChg chg="add del mod">
          <ac:chgData name="Subhadeep Ghosh" userId="d1014947-390e-4d74-a362-b69a74ed7f5b" providerId="ADAL" clId="{7C3EC49C-208D-484A-8727-52F7B3AB56F8}" dt="2022-07-30T17:59:09.108" v="1084" actId="478"/>
          <ac:picMkLst>
            <pc:docMk/>
            <pc:sldMk cId="1139133098" sldId="336"/>
            <ac:picMk id="3" creationId="{8B38688A-2C06-165F-D106-7C9A312BA3D0}"/>
          </ac:picMkLst>
        </pc:picChg>
        <pc:picChg chg="add mod">
          <ac:chgData name="Subhadeep Ghosh" userId="d1014947-390e-4d74-a362-b69a74ed7f5b" providerId="ADAL" clId="{7C3EC49C-208D-484A-8727-52F7B3AB56F8}" dt="2022-07-30T17:59:34.991" v="1086" actId="1076"/>
          <ac:picMkLst>
            <pc:docMk/>
            <pc:sldMk cId="1139133098" sldId="336"/>
            <ac:picMk id="5" creationId="{19F2D532-7C15-7CC7-057E-410CD1CB58AB}"/>
          </ac:picMkLst>
        </pc:picChg>
      </pc:sldChg>
      <pc:sldChg chg="modSp mod">
        <pc:chgData name="Subhadeep Ghosh" userId="d1014947-390e-4d74-a362-b69a74ed7f5b" providerId="ADAL" clId="{7C3EC49C-208D-484A-8727-52F7B3AB56F8}" dt="2022-07-30T18:14:16.714" v="1105" actId="20577"/>
        <pc:sldMkLst>
          <pc:docMk/>
          <pc:sldMk cId="3579794826" sldId="337"/>
        </pc:sldMkLst>
        <pc:spChg chg="mod">
          <ac:chgData name="Subhadeep Ghosh" userId="d1014947-390e-4d74-a362-b69a74ed7f5b" providerId="ADAL" clId="{7C3EC49C-208D-484A-8727-52F7B3AB56F8}" dt="2022-07-30T18:14:16.714" v="1105" actId="20577"/>
          <ac:spMkLst>
            <pc:docMk/>
            <pc:sldMk cId="3579794826" sldId="337"/>
            <ac:spMk id="3" creationId="{BCBDC139-E17E-920D-B6F9-2E918F870204}"/>
          </ac:spMkLst>
        </pc:spChg>
      </pc:sldChg>
      <pc:sldChg chg="modSp mod">
        <pc:chgData name="Subhadeep Ghosh" userId="d1014947-390e-4d74-a362-b69a74ed7f5b" providerId="ADAL" clId="{7C3EC49C-208D-484A-8727-52F7B3AB56F8}" dt="2022-07-30T14:24:39.683" v="208" actId="20577"/>
        <pc:sldMkLst>
          <pc:docMk/>
          <pc:sldMk cId="2425321599" sldId="338"/>
        </pc:sldMkLst>
        <pc:spChg chg="mod">
          <ac:chgData name="Subhadeep Ghosh" userId="d1014947-390e-4d74-a362-b69a74ed7f5b" providerId="ADAL" clId="{7C3EC49C-208D-484A-8727-52F7B3AB56F8}" dt="2022-07-30T14:24:39.683" v="208" actId="20577"/>
          <ac:spMkLst>
            <pc:docMk/>
            <pc:sldMk cId="2425321599" sldId="338"/>
            <ac:spMk id="3" creationId="{ECE52D81-4A30-F5EB-3177-0F69258C7D68}"/>
          </ac:spMkLst>
        </pc:spChg>
      </pc:sldChg>
      <pc:sldChg chg="modSp mod">
        <pc:chgData name="Subhadeep Ghosh" userId="d1014947-390e-4d74-a362-b69a74ed7f5b" providerId="ADAL" clId="{7C3EC49C-208D-484A-8727-52F7B3AB56F8}" dt="2022-07-30T18:42:59.571" v="1249" actId="20577"/>
        <pc:sldMkLst>
          <pc:docMk/>
          <pc:sldMk cId="1627422569" sldId="339"/>
        </pc:sldMkLst>
        <pc:spChg chg="mod">
          <ac:chgData name="Subhadeep Ghosh" userId="d1014947-390e-4d74-a362-b69a74ed7f5b" providerId="ADAL" clId="{7C3EC49C-208D-484A-8727-52F7B3AB56F8}" dt="2022-07-30T18:42:59.571" v="1249" actId="20577"/>
          <ac:spMkLst>
            <pc:docMk/>
            <pc:sldMk cId="1627422569" sldId="339"/>
            <ac:spMk id="3" creationId="{ECE52D81-4A30-F5EB-3177-0F69258C7D68}"/>
          </ac:spMkLst>
        </pc:spChg>
      </pc:sldChg>
      <pc:sldChg chg="addSp delSp modSp mod">
        <pc:chgData name="Subhadeep Ghosh" userId="d1014947-390e-4d74-a362-b69a74ed7f5b" providerId="ADAL" clId="{7C3EC49C-208D-484A-8727-52F7B3AB56F8}" dt="2022-07-30T17:01:24.870" v="1074" actId="1076"/>
        <pc:sldMkLst>
          <pc:docMk/>
          <pc:sldMk cId="1689992514" sldId="340"/>
        </pc:sldMkLst>
        <pc:picChg chg="add del mod">
          <ac:chgData name="Subhadeep Ghosh" userId="d1014947-390e-4d74-a362-b69a74ed7f5b" providerId="ADAL" clId="{7C3EC49C-208D-484A-8727-52F7B3AB56F8}" dt="2022-07-30T17:00:54.531" v="1069" actId="478"/>
          <ac:picMkLst>
            <pc:docMk/>
            <pc:sldMk cId="1689992514" sldId="340"/>
            <ac:picMk id="5" creationId="{5B9C566C-4FB6-683A-44E3-927D6DD8951F}"/>
          </ac:picMkLst>
        </pc:picChg>
        <pc:picChg chg="add del mod">
          <ac:chgData name="Subhadeep Ghosh" userId="d1014947-390e-4d74-a362-b69a74ed7f5b" providerId="ADAL" clId="{7C3EC49C-208D-484A-8727-52F7B3AB56F8}" dt="2022-07-30T17:01:21.121" v="1072" actId="478"/>
          <ac:picMkLst>
            <pc:docMk/>
            <pc:sldMk cId="1689992514" sldId="340"/>
            <ac:picMk id="6" creationId="{BADB499A-A3E6-335C-5633-21C513A6D4CC}"/>
          </ac:picMkLst>
        </pc:picChg>
        <pc:picChg chg="add mod">
          <ac:chgData name="Subhadeep Ghosh" userId="d1014947-390e-4d74-a362-b69a74ed7f5b" providerId="ADAL" clId="{7C3EC49C-208D-484A-8727-52F7B3AB56F8}" dt="2022-07-30T17:01:24.870" v="1074" actId="1076"/>
          <ac:picMkLst>
            <pc:docMk/>
            <pc:sldMk cId="1689992514" sldId="340"/>
            <ac:picMk id="7" creationId="{05B65D0D-E33B-5223-3FAB-6C1D197982B0}"/>
          </ac:picMkLst>
        </pc:picChg>
      </pc:sldChg>
      <pc:sldChg chg="addSp delSp modSp mod">
        <pc:chgData name="Subhadeep Ghosh" userId="d1014947-390e-4d74-a362-b69a74ed7f5b" providerId="ADAL" clId="{7C3EC49C-208D-484A-8727-52F7B3AB56F8}" dt="2022-07-30T17:48:13.624" v="1083" actId="14100"/>
        <pc:sldMkLst>
          <pc:docMk/>
          <pc:sldMk cId="2635152524" sldId="341"/>
        </pc:sldMkLst>
        <pc:picChg chg="add del mod">
          <ac:chgData name="Subhadeep Ghosh" userId="d1014947-390e-4d74-a362-b69a74ed7f5b" providerId="ADAL" clId="{7C3EC49C-208D-484A-8727-52F7B3AB56F8}" dt="2022-07-30T17:47:59.817" v="1079" actId="478"/>
          <ac:picMkLst>
            <pc:docMk/>
            <pc:sldMk cId="2635152524" sldId="341"/>
            <ac:picMk id="5" creationId="{B663188D-9C82-FBDF-0B60-5B51E1AB7B4B}"/>
          </ac:picMkLst>
        </pc:picChg>
        <pc:picChg chg="add mod">
          <ac:chgData name="Subhadeep Ghosh" userId="d1014947-390e-4d74-a362-b69a74ed7f5b" providerId="ADAL" clId="{7C3EC49C-208D-484A-8727-52F7B3AB56F8}" dt="2022-07-30T17:48:13.624" v="1083" actId="14100"/>
          <ac:picMkLst>
            <pc:docMk/>
            <pc:sldMk cId="2635152524" sldId="341"/>
            <ac:picMk id="6" creationId="{F4A53189-B360-3FB4-B272-F8F3402B64EC}"/>
          </ac:picMkLst>
        </pc:picChg>
      </pc:sldChg>
      <pc:sldChg chg="modSp mod">
        <pc:chgData name="Subhadeep Ghosh" userId="d1014947-390e-4d74-a362-b69a74ed7f5b" providerId="ADAL" clId="{7C3EC49C-208D-484A-8727-52F7B3AB56F8}" dt="2022-07-30T14:39:04.048" v="485" actId="20577"/>
        <pc:sldMkLst>
          <pc:docMk/>
          <pc:sldMk cId="2820852011" sldId="342"/>
        </pc:sldMkLst>
        <pc:spChg chg="mod">
          <ac:chgData name="Subhadeep Ghosh" userId="d1014947-390e-4d74-a362-b69a74ed7f5b" providerId="ADAL" clId="{7C3EC49C-208D-484A-8727-52F7B3AB56F8}" dt="2022-07-30T14:39:04.048" v="485" actId="20577"/>
          <ac:spMkLst>
            <pc:docMk/>
            <pc:sldMk cId="2820852011" sldId="342"/>
            <ac:spMk id="3" creationId="{ECE52D81-4A30-F5EB-3177-0F69258C7D68}"/>
          </ac:spMkLst>
        </pc:spChg>
      </pc:sldChg>
      <pc:sldChg chg="modSp mod">
        <pc:chgData name="Subhadeep Ghosh" userId="d1014947-390e-4d74-a362-b69a74ed7f5b" providerId="ADAL" clId="{7C3EC49C-208D-484A-8727-52F7B3AB56F8}" dt="2022-07-30T14:38:59.815" v="483" actId="20577"/>
        <pc:sldMkLst>
          <pc:docMk/>
          <pc:sldMk cId="3065632579" sldId="346"/>
        </pc:sldMkLst>
        <pc:spChg chg="mod">
          <ac:chgData name="Subhadeep Ghosh" userId="d1014947-390e-4d74-a362-b69a74ed7f5b" providerId="ADAL" clId="{7C3EC49C-208D-484A-8727-52F7B3AB56F8}" dt="2022-07-30T14:38:59.815" v="483" actId="20577"/>
          <ac:spMkLst>
            <pc:docMk/>
            <pc:sldMk cId="3065632579" sldId="346"/>
            <ac:spMk id="3" creationId="{ECE52D81-4A30-F5EB-3177-0F69258C7D68}"/>
          </ac:spMkLst>
        </pc:spChg>
      </pc:sldChg>
      <pc:sldChg chg="modSp mod">
        <pc:chgData name="Subhadeep Ghosh" userId="d1014947-390e-4d74-a362-b69a74ed7f5b" providerId="ADAL" clId="{7C3EC49C-208D-484A-8727-52F7B3AB56F8}" dt="2022-07-30T14:45:19.603" v="663"/>
        <pc:sldMkLst>
          <pc:docMk/>
          <pc:sldMk cId="4125941795" sldId="347"/>
        </pc:sldMkLst>
        <pc:spChg chg="mod">
          <ac:chgData name="Subhadeep Ghosh" userId="d1014947-390e-4d74-a362-b69a74ed7f5b" providerId="ADAL" clId="{7C3EC49C-208D-484A-8727-52F7B3AB56F8}" dt="2022-07-30T14:45:19.603" v="663"/>
          <ac:spMkLst>
            <pc:docMk/>
            <pc:sldMk cId="4125941795" sldId="347"/>
            <ac:spMk id="3" creationId="{ECE52D81-4A30-F5EB-3177-0F69258C7D68}"/>
          </ac:spMkLst>
        </pc:spChg>
      </pc:sldChg>
      <pc:sldChg chg="addSp modSp new mod">
        <pc:chgData name="Subhadeep Ghosh" userId="d1014947-390e-4d74-a362-b69a74ed7f5b" providerId="ADAL" clId="{7C3EC49C-208D-484A-8727-52F7B3AB56F8}" dt="2022-07-30T18:19:17.360" v="1170" actId="20577"/>
        <pc:sldMkLst>
          <pc:docMk/>
          <pc:sldMk cId="2346407985" sldId="351"/>
        </pc:sldMkLst>
        <pc:spChg chg="mod">
          <ac:chgData name="Subhadeep Ghosh" userId="d1014947-390e-4d74-a362-b69a74ed7f5b" providerId="ADAL" clId="{7C3EC49C-208D-484A-8727-52F7B3AB56F8}" dt="2022-07-30T14:47:47.508" v="691"/>
          <ac:spMkLst>
            <pc:docMk/>
            <pc:sldMk cId="2346407985" sldId="351"/>
            <ac:spMk id="2" creationId="{49205747-55B3-FAA4-4D80-245EDED96A17}"/>
          </ac:spMkLst>
        </pc:spChg>
        <pc:spChg chg="mod">
          <ac:chgData name="Subhadeep Ghosh" userId="d1014947-390e-4d74-a362-b69a74ed7f5b" providerId="ADAL" clId="{7C3EC49C-208D-484A-8727-52F7B3AB56F8}" dt="2022-07-30T18:19:17.360" v="1170" actId="20577"/>
          <ac:spMkLst>
            <pc:docMk/>
            <pc:sldMk cId="2346407985" sldId="351"/>
            <ac:spMk id="3" creationId="{82387275-A027-6D5F-00E1-16545A746D0B}"/>
          </ac:spMkLst>
        </pc:spChg>
        <pc:picChg chg="add mod">
          <ac:chgData name="Subhadeep Ghosh" userId="d1014947-390e-4d74-a362-b69a74ed7f5b" providerId="ADAL" clId="{7C3EC49C-208D-484A-8727-52F7B3AB56F8}" dt="2022-07-30T14:50:03.654" v="742" actId="1076"/>
          <ac:picMkLst>
            <pc:docMk/>
            <pc:sldMk cId="2346407985" sldId="351"/>
            <ac:picMk id="5" creationId="{C87B83FC-2A9F-3EE2-6D32-951254C6DB48}"/>
          </ac:picMkLst>
        </pc:picChg>
      </pc:sldChg>
      <pc:sldChg chg="addSp modSp new mod">
        <pc:chgData name="Subhadeep Ghosh" userId="d1014947-390e-4d74-a362-b69a74ed7f5b" providerId="ADAL" clId="{7C3EC49C-208D-484A-8727-52F7B3AB56F8}" dt="2022-07-30T18:19:28.342" v="1172" actId="20577"/>
        <pc:sldMkLst>
          <pc:docMk/>
          <pc:sldMk cId="1267592369" sldId="352"/>
        </pc:sldMkLst>
        <pc:spChg chg="mod">
          <ac:chgData name="Subhadeep Ghosh" userId="d1014947-390e-4d74-a362-b69a74ed7f5b" providerId="ADAL" clId="{7C3EC49C-208D-484A-8727-52F7B3AB56F8}" dt="2022-07-30T14:52:12.196" v="746"/>
          <ac:spMkLst>
            <pc:docMk/>
            <pc:sldMk cId="1267592369" sldId="352"/>
            <ac:spMk id="2" creationId="{14DF74D3-D3B2-4B5C-ED00-F9AF4BB64BB1}"/>
          </ac:spMkLst>
        </pc:spChg>
        <pc:spChg chg="mod">
          <ac:chgData name="Subhadeep Ghosh" userId="d1014947-390e-4d74-a362-b69a74ed7f5b" providerId="ADAL" clId="{7C3EC49C-208D-484A-8727-52F7B3AB56F8}" dt="2022-07-30T18:19:28.342" v="1172" actId="20577"/>
          <ac:spMkLst>
            <pc:docMk/>
            <pc:sldMk cId="1267592369" sldId="352"/>
            <ac:spMk id="3" creationId="{0B9506AC-3FBC-C5AB-1346-6BE43366DD77}"/>
          </ac:spMkLst>
        </pc:spChg>
        <pc:picChg chg="add mod">
          <ac:chgData name="Subhadeep Ghosh" userId="d1014947-390e-4d74-a362-b69a74ed7f5b" providerId="ADAL" clId="{7C3EC49C-208D-484A-8727-52F7B3AB56F8}" dt="2022-07-30T16:25:25.003" v="1017" actId="1076"/>
          <ac:picMkLst>
            <pc:docMk/>
            <pc:sldMk cId="1267592369" sldId="352"/>
            <ac:picMk id="5" creationId="{EF84BC24-E99F-837A-8C7E-93FA6836C2EE}"/>
          </ac:picMkLst>
        </pc:picChg>
      </pc:sldChg>
      <pc:sldChg chg="addSp delSp modSp new mod">
        <pc:chgData name="Subhadeep Ghosh" userId="d1014947-390e-4d74-a362-b69a74ed7f5b" providerId="ADAL" clId="{7C3EC49C-208D-484A-8727-52F7B3AB56F8}" dt="2022-07-30T18:19:33.088" v="1174" actId="20577"/>
        <pc:sldMkLst>
          <pc:docMk/>
          <pc:sldMk cId="3405201812" sldId="353"/>
        </pc:sldMkLst>
        <pc:spChg chg="mod">
          <ac:chgData name="Subhadeep Ghosh" userId="d1014947-390e-4d74-a362-b69a74ed7f5b" providerId="ADAL" clId="{7C3EC49C-208D-484A-8727-52F7B3AB56F8}" dt="2022-07-30T15:06:07.797" v="963"/>
          <ac:spMkLst>
            <pc:docMk/>
            <pc:sldMk cId="3405201812" sldId="353"/>
            <ac:spMk id="2" creationId="{B8AA7B09-85C8-D22B-FCBC-8D19B52D7ADB}"/>
          </ac:spMkLst>
        </pc:spChg>
        <pc:spChg chg="mod">
          <ac:chgData name="Subhadeep Ghosh" userId="d1014947-390e-4d74-a362-b69a74ed7f5b" providerId="ADAL" clId="{7C3EC49C-208D-484A-8727-52F7B3AB56F8}" dt="2022-07-30T18:19:33.088" v="1174" actId="20577"/>
          <ac:spMkLst>
            <pc:docMk/>
            <pc:sldMk cId="3405201812" sldId="353"/>
            <ac:spMk id="3" creationId="{1E3905B2-A581-2021-476A-C7D5E63E7466}"/>
          </ac:spMkLst>
        </pc:spChg>
        <pc:picChg chg="add del mod">
          <ac:chgData name="Subhadeep Ghosh" userId="d1014947-390e-4d74-a362-b69a74ed7f5b" providerId="ADAL" clId="{7C3EC49C-208D-484A-8727-52F7B3AB56F8}" dt="2022-07-30T16:39:53.845" v="1057" actId="478"/>
          <ac:picMkLst>
            <pc:docMk/>
            <pc:sldMk cId="3405201812" sldId="353"/>
            <ac:picMk id="5" creationId="{E1A98674-271A-0A61-6269-EF1FF302AE39}"/>
          </ac:picMkLst>
        </pc:picChg>
        <pc:picChg chg="add del mod">
          <ac:chgData name="Subhadeep Ghosh" userId="d1014947-390e-4d74-a362-b69a74ed7f5b" providerId="ADAL" clId="{7C3EC49C-208D-484A-8727-52F7B3AB56F8}" dt="2022-07-30T18:12:09.831" v="1087" actId="478"/>
          <ac:picMkLst>
            <pc:docMk/>
            <pc:sldMk cId="3405201812" sldId="353"/>
            <ac:picMk id="6" creationId="{26B4BB96-4C57-E675-BC5F-4153B5B30E45}"/>
          </ac:picMkLst>
        </pc:picChg>
        <pc:picChg chg="add mod">
          <ac:chgData name="Subhadeep Ghosh" userId="d1014947-390e-4d74-a362-b69a74ed7f5b" providerId="ADAL" clId="{7C3EC49C-208D-484A-8727-52F7B3AB56F8}" dt="2022-07-30T18:12:45.462" v="1097" actId="1076"/>
          <ac:picMkLst>
            <pc:docMk/>
            <pc:sldMk cId="3405201812" sldId="353"/>
            <ac:picMk id="7" creationId="{F38ECF1C-1FB0-12AC-08FA-D4633A3B17C9}"/>
          </ac:picMkLst>
        </pc:picChg>
      </pc:sldChg>
      <pc:sldChg chg="addSp delSp modSp new mod">
        <pc:chgData name="Subhadeep Ghosh" userId="d1014947-390e-4d74-a362-b69a74ed7f5b" providerId="ADAL" clId="{7C3EC49C-208D-484A-8727-52F7B3AB56F8}" dt="2022-07-30T18:46:51.100" v="1253" actId="1076"/>
        <pc:sldMkLst>
          <pc:docMk/>
          <pc:sldMk cId="3398067053" sldId="354"/>
        </pc:sldMkLst>
        <pc:spChg chg="mod">
          <ac:chgData name="Subhadeep Ghosh" userId="d1014947-390e-4d74-a362-b69a74ed7f5b" providerId="ADAL" clId="{7C3EC49C-208D-484A-8727-52F7B3AB56F8}" dt="2022-07-30T18:21:26.431" v="1184"/>
          <ac:spMkLst>
            <pc:docMk/>
            <pc:sldMk cId="3398067053" sldId="354"/>
            <ac:spMk id="2" creationId="{69CC468D-9E1F-2B29-BEE0-ECEC4B4394D0}"/>
          </ac:spMkLst>
        </pc:spChg>
        <pc:spChg chg="mod">
          <ac:chgData name="Subhadeep Ghosh" userId="d1014947-390e-4d74-a362-b69a74ed7f5b" providerId="ADAL" clId="{7C3EC49C-208D-484A-8727-52F7B3AB56F8}" dt="2022-07-30T18:21:48.150" v="1226" actId="20577"/>
          <ac:spMkLst>
            <pc:docMk/>
            <pc:sldMk cId="3398067053" sldId="354"/>
            <ac:spMk id="3" creationId="{EA4DA32D-2161-E013-A1E0-926B2A1A3597}"/>
          </ac:spMkLst>
        </pc:spChg>
        <pc:picChg chg="add del mod">
          <ac:chgData name="Subhadeep Ghosh" userId="d1014947-390e-4d74-a362-b69a74ed7f5b" providerId="ADAL" clId="{7C3EC49C-208D-484A-8727-52F7B3AB56F8}" dt="2022-07-30T18:46:38.967" v="1250" actId="478"/>
          <ac:picMkLst>
            <pc:docMk/>
            <pc:sldMk cId="3398067053" sldId="354"/>
            <ac:picMk id="5" creationId="{0A5C67F2-17FD-EDF8-54F2-2C19FCAA11A0}"/>
          </ac:picMkLst>
        </pc:picChg>
        <pc:picChg chg="add mod">
          <ac:chgData name="Subhadeep Ghosh" userId="d1014947-390e-4d74-a362-b69a74ed7f5b" providerId="ADAL" clId="{7C3EC49C-208D-484A-8727-52F7B3AB56F8}" dt="2022-07-30T18:46:51.100" v="1253" actId="1076"/>
          <ac:picMkLst>
            <pc:docMk/>
            <pc:sldMk cId="3398067053" sldId="354"/>
            <ac:picMk id="1026" creationId="{EA2FEB07-6251-7D3E-8201-6349A9EE793A}"/>
          </ac:picMkLst>
        </pc:picChg>
      </pc:sldChg>
    </pc:docChg>
  </pc:docChgLst>
  <pc:docChgLst>
    <pc:chgData name="Krisha Kennelly" userId="2e203b07-2bb3-447c-b8aa-3fe5da301d0f" providerId="ADAL" clId="{DD75264F-BC06-43F0-AC09-02E07CC730A3}"/>
    <pc:docChg chg="modSld">
      <pc:chgData name="Krisha Kennelly" userId="2e203b07-2bb3-447c-b8aa-3fe5da301d0f" providerId="ADAL" clId="{DD75264F-BC06-43F0-AC09-02E07CC730A3}" dt="2020-07-06T19:28:53.961" v="34"/>
      <pc:docMkLst>
        <pc:docMk/>
      </pc:docMkLst>
      <pc:sldChg chg="modSp mod">
        <pc:chgData name="Krisha Kennelly" userId="2e203b07-2bb3-447c-b8aa-3fe5da301d0f" providerId="ADAL" clId="{DD75264F-BC06-43F0-AC09-02E07CC730A3}" dt="2020-07-06T19:28:53.961" v="34"/>
        <pc:sldMkLst>
          <pc:docMk/>
          <pc:sldMk cId="0" sldId="257"/>
        </pc:sldMkLst>
        <pc:spChg chg="mod">
          <ac:chgData name="Krisha Kennelly" userId="2e203b07-2bb3-447c-b8aa-3fe5da301d0f" providerId="ADAL" clId="{DD75264F-BC06-43F0-AC09-02E07CC730A3}" dt="2020-07-06T19:28:53.961" v="34"/>
          <ac:spMkLst>
            <pc:docMk/>
            <pc:sldMk cId="0" sldId="257"/>
            <ac:spMk id="3" creationId="{00000000-0000-0000-0000-000000000000}"/>
          </ac:spMkLst>
        </pc:spChg>
        <pc:spChg chg="mod">
          <ac:chgData name="Krisha Kennelly" userId="2e203b07-2bb3-447c-b8aa-3fe5da301d0f" providerId="ADAL" clId="{DD75264F-BC06-43F0-AC09-02E07CC730A3}" dt="2020-07-06T19:28:29.228" v="33" actId="948"/>
          <ac:spMkLst>
            <pc:docMk/>
            <pc:sldMk cId="0" sldId="257"/>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8/3/2022</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dirty="0"/>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8/2/2022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dirty="0"/>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1</a:t>
            </a:fld>
            <a:endParaRPr lang="en-US" dirty="0"/>
          </a:p>
        </p:txBody>
      </p:sp>
    </p:spTree>
    <p:extLst>
      <p:ext uri="{BB962C8B-B14F-4D97-AF65-F5344CB8AC3E}">
        <p14:creationId xmlns:p14="http://schemas.microsoft.com/office/powerpoint/2010/main" val="98792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Web window.</a:t>
            </a:r>
          </a:p>
        </p:txBody>
      </p:sp>
      <p:sp>
        <p:nvSpPr>
          <p:cNvPr id="4" name="Slide Number Placeholder 3"/>
          <p:cNvSpPr>
            <a:spLocks noGrp="1"/>
          </p:cNvSpPr>
          <p:nvPr>
            <p:ph type="sldNum" sz="quarter" idx="10"/>
          </p:nvPr>
        </p:nvSpPr>
        <p:spPr/>
        <p:txBody>
          <a:bodyPr/>
          <a:lstStyle/>
          <a:p>
            <a:fld id="{5257B995-136A-4A15-87A5-26420C3C1021}" type="slidenum">
              <a:rPr lang="en-US" smtClean="0"/>
              <a:pPr/>
              <a:t>12</a:t>
            </a:fld>
            <a:endParaRPr lang="en-US" dirty="0"/>
          </a:p>
        </p:txBody>
      </p:sp>
    </p:spTree>
    <p:extLst>
      <p:ext uri="{BB962C8B-B14F-4D97-AF65-F5344CB8AC3E}">
        <p14:creationId xmlns:p14="http://schemas.microsoft.com/office/powerpoint/2010/main" val="3871173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New Web Loads window.</a:t>
            </a:r>
          </a:p>
        </p:txBody>
      </p:sp>
      <p:sp>
        <p:nvSpPr>
          <p:cNvPr id="4" name="Slide Number Placeholder 3"/>
          <p:cNvSpPr>
            <a:spLocks noGrp="1"/>
          </p:cNvSpPr>
          <p:nvPr>
            <p:ph type="sldNum" sz="quarter" idx="10"/>
          </p:nvPr>
        </p:nvSpPr>
        <p:spPr/>
        <p:txBody>
          <a:bodyPr/>
          <a:lstStyle/>
          <a:p>
            <a:fld id="{5257B995-136A-4A15-87A5-26420C3C1021}" type="slidenum">
              <a:rPr lang="en-US" smtClean="0"/>
              <a:pPr/>
              <a:t>13</a:t>
            </a:fld>
            <a:endParaRPr lang="en-US" dirty="0"/>
          </a:p>
        </p:txBody>
      </p:sp>
    </p:spTree>
    <p:extLst>
      <p:ext uri="{BB962C8B-B14F-4D97-AF65-F5344CB8AC3E}">
        <p14:creationId xmlns:p14="http://schemas.microsoft.com/office/powerpoint/2010/main" val="2642845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MCB Superstructure Loads window change.</a:t>
            </a:r>
          </a:p>
        </p:txBody>
      </p:sp>
      <p:sp>
        <p:nvSpPr>
          <p:cNvPr id="4" name="Slide Number Placeholder 3"/>
          <p:cNvSpPr>
            <a:spLocks noGrp="1"/>
          </p:cNvSpPr>
          <p:nvPr>
            <p:ph type="sldNum" sz="quarter" idx="10"/>
          </p:nvPr>
        </p:nvSpPr>
        <p:spPr/>
        <p:txBody>
          <a:bodyPr/>
          <a:lstStyle/>
          <a:p>
            <a:fld id="{5257B995-136A-4A15-87A5-26420C3C1021}" type="slidenum">
              <a:rPr lang="en-US" smtClean="0"/>
              <a:pPr/>
              <a:t>14</a:t>
            </a:fld>
            <a:endParaRPr lang="en-US" dirty="0"/>
          </a:p>
        </p:txBody>
      </p:sp>
    </p:spTree>
    <p:extLst>
      <p:ext uri="{BB962C8B-B14F-4D97-AF65-F5344CB8AC3E}">
        <p14:creationId xmlns:p14="http://schemas.microsoft.com/office/powerpoint/2010/main" val="3501195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15</a:t>
            </a:fld>
            <a:endParaRPr lang="en-US" dirty="0"/>
          </a:p>
        </p:txBody>
      </p:sp>
    </p:spTree>
    <p:extLst>
      <p:ext uri="{BB962C8B-B14F-4D97-AF65-F5344CB8AC3E}">
        <p14:creationId xmlns:p14="http://schemas.microsoft.com/office/powerpoint/2010/main" val="2489366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Bonded resistance factors are left blank since they not specified by AASHTO.</a:t>
            </a:r>
          </a:p>
          <a:p>
            <a:r>
              <a:rPr lang="en-US" dirty="0"/>
              <a:t>If bonded and unbonded tendons used at a location, the smaller resistance factor is used.</a:t>
            </a:r>
          </a:p>
        </p:txBody>
      </p:sp>
      <p:sp>
        <p:nvSpPr>
          <p:cNvPr id="4" name="Slide Number Placeholder 3"/>
          <p:cNvSpPr>
            <a:spLocks noGrp="1"/>
          </p:cNvSpPr>
          <p:nvPr>
            <p:ph type="sldNum" sz="quarter" idx="10"/>
          </p:nvPr>
        </p:nvSpPr>
        <p:spPr/>
        <p:txBody>
          <a:bodyPr/>
          <a:lstStyle/>
          <a:p>
            <a:fld id="{5257B995-136A-4A15-87A5-26420C3C1021}" type="slidenum">
              <a:rPr lang="en-US" smtClean="0"/>
              <a:pPr/>
              <a:t>16</a:t>
            </a:fld>
            <a:endParaRPr lang="en-US" dirty="0"/>
          </a:p>
        </p:txBody>
      </p:sp>
    </p:spTree>
    <p:extLst>
      <p:ext uri="{BB962C8B-B14F-4D97-AF65-F5344CB8AC3E}">
        <p14:creationId xmlns:p14="http://schemas.microsoft.com/office/powerpoint/2010/main" val="264549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17</a:t>
            </a:fld>
            <a:endParaRPr lang="en-US" dirty="0"/>
          </a:p>
        </p:txBody>
      </p:sp>
    </p:spTree>
    <p:extLst>
      <p:ext uri="{BB962C8B-B14F-4D97-AF65-F5344CB8AC3E}">
        <p14:creationId xmlns:p14="http://schemas.microsoft.com/office/powerpoint/2010/main" val="2441663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Additional override rules.</a:t>
            </a:r>
          </a:p>
          <a:p>
            <a:r>
              <a:rPr lang="en-US" dirty="0"/>
              <a:t>#6 is available for exterior beams only.</a:t>
            </a:r>
          </a:p>
          <a:p>
            <a:r>
              <a:rPr lang="en-US" dirty="0"/>
              <a:t>#6 When Specifications require moment or shear one-lane LLDF on exterior girder to be computed by lever rule and the computed factor is greater than the corresponding multi-lane LLDF computed with the simplified equation, use the multi-lane LLDF in place of the one-lane LLDF.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When the range of applicability is extended, the value established by the AASHTO equation sometimes exceeds the value established by the Lever Rule.  Use the lowest of the value established by Lever Rule or the AASHTO equation.</a:t>
            </a:r>
          </a:p>
        </p:txBody>
      </p:sp>
      <p:sp>
        <p:nvSpPr>
          <p:cNvPr id="4" name="Slide Number Placeholder 3"/>
          <p:cNvSpPr>
            <a:spLocks noGrp="1"/>
          </p:cNvSpPr>
          <p:nvPr>
            <p:ph type="sldNum" sz="quarter" idx="10"/>
          </p:nvPr>
        </p:nvSpPr>
        <p:spPr/>
        <p:txBody>
          <a:bodyPr/>
          <a:lstStyle/>
          <a:p>
            <a:fld id="{5257B995-136A-4A15-87A5-26420C3C1021}" type="slidenum">
              <a:rPr lang="en-US" smtClean="0"/>
              <a:pPr/>
              <a:t>18</a:t>
            </a:fld>
            <a:endParaRPr lang="en-US" dirty="0"/>
          </a:p>
        </p:txBody>
      </p:sp>
    </p:spTree>
    <p:extLst>
      <p:ext uri="{BB962C8B-B14F-4D97-AF65-F5344CB8AC3E}">
        <p14:creationId xmlns:p14="http://schemas.microsoft.com/office/powerpoint/2010/main" val="1097889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t>Adjust the range of skew angles considered in LRFD 4.6.2.2.2e to determine when to consider the moment LLDF skew reduction factor.</a:t>
            </a:r>
            <a:endParaRPr lang="en-US" sz="1800" b="0" i="0" u="none" strike="noStrike" baseline="0" dirty="0">
              <a:latin typeface="CIDFont+F1"/>
            </a:endParaRPr>
          </a:p>
          <a:p>
            <a:pPr algn="l"/>
            <a:r>
              <a:rPr lang="en-US" sz="1800" b="0" i="0" u="none" strike="noStrike" baseline="0" dirty="0">
                <a:latin typeface="CIDFont+F1"/>
              </a:rPr>
              <a:t>If the difference in skew angle between adjacent supports is outside the range specified here, the moment reduction factors specified in LRFD Table 4.6.2.2.2e-1 will not be used.</a:t>
            </a:r>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19</a:t>
            </a:fld>
            <a:endParaRPr lang="en-US" dirty="0"/>
          </a:p>
        </p:txBody>
      </p:sp>
    </p:spTree>
    <p:extLst>
      <p:ext uri="{BB962C8B-B14F-4D97-AF65-F5344CB8AC3E}">
        <p14:creationId xmlns:p14="http://schemas.microsoft.com/office/powerpoint/2010/main" val="1923918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CIDFont+F1"/>
              </a:rPr>
              <a:t>This new row specifies the rule for the span length to determine when LRFD 4.6.2.3 is used.  </a:t>
            </a:r>
            <a:r>
              <a:rPr lang="en-US" sz="3600" dirty="0"/>
              <a:t>Previous versions used LRFD 4.6.2.3 for all slab span lengths.</a:t>
            </a:r>
            <a:endParaRPr lang="en-US" sz="1800" b="0" i="0" u="none" strike="noStrike" baseline="0" dirty="0">
              <a:latin typeface="CIDFont+F1"/>
            </a:endParaRPr>
          </a:p>
          <a:p>
            <a:pPr algn="l"/>
            <a:r>
              <a:rPr lang="en-US" sz="1800" b="0" i="0" u="none" strike="noStrike" baseline="0" dirty="0">
                <a:latin typeface="CIDFont+F1"/>
              </a:rPr>
              <a:t>If the span length violates the rule, LRFD 4.6.2.1.3 will be used.</a:t>
            </a:r>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20</a:t>
            </a:fld>
            <a:endParaRPr lang="en-US" dirty="0"/>
          </a:p>
        </p:txBody>
      </p:sp>
    </p:spTree>
    <p:extLst>
      <p:ext uri="{BB962C8B-B14F-4D97-AF65-F5344CB8AC3E}">
        <p14:creationId xmlns:p14="http://schemas.microsoft.com/office/powerpoint/2010/main" val="2414729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21</a:t>
            </a:fld>
            <a:endParaRPr lang="en-US" dirty="0"/>
          </a:p>
        </p:txBody>
      </p:sp>
    </p:spTree>
    <p:extLst>
      <p:ext uri="{BB962C8B-B14F-4D97-AF65-F5344CB8AC3E}">
        <p14:creationId xmlns:p14="http://schemas.microsoft.com/office/powerpoint/2010/main" val="36780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Krisha will present this new feature after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“Advanced Concrete” member alternative for Girder System and Girder Line Structure Definitions.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Member alternative can be RC or 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4</a:t>
            </a:fld>
            <a:endParaRPr lang="en-US" dirty="0"/>
          </a:p>
        </p:txBody>
      </p:sp>
    </p:spTree>
    <p:extLst>
      <p:ext uri="{BB962C8B-B14F-4D97-AF65-F5344CB8AC3E}">
        <p14:creationId xmlns:p14="http://schemas.microsoft.com/office/powerpoint/2010/main" val="1987860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22</a:t>
            </a:fld>
            <a:endParaRPr lang="en-US" dirty="0"/>
          </a:p>
        </p:txBody>
      </p:sp>
    </p:spTree>
    <p:extLst>
      <p:ext uri="{BB962C8B-B14F-4D97-AF65-F5344CB8AC3E}">
        <p14:creationId xmlns:p14="http://schemas.microsoft.com/office/powerpoint/2010/main" val="3026054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23</a:t>
            </a:fld>
            <a:endParaRPr lang="en-US" dirty="0"/>
          </a:p>
        </p:txBody>
      </p:sp>
    </p:spTree>
    <p:extLst>
      <p:ext uri="{BB962C8B-B14F-4D97-AF65-F5344CB8AC3E}">
        <p14:creationId xmlns:p14="http://schemas.microsoft.com/office/powerpoint/2010/main" val="2193560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Domain API, Engine API, and Analysis API.</a:t>
            </a:r>
          </a:p>
        </p:txBody>
      </p:sp>
      <p:sp>
        <p:nvSpPr>
          <p:cNvPr id="4" name="Slide Number Placeholder 3"/>
          <p:cNvSpPr>
            <a:spLocks noGrp="1"/>
          </p:cNvSpPr>
          <p:nvPr>
            <p:ph type="sldNum" sz="quarter" idx="10"/>
          </p:nvPr>
        </p:nvSpPr>
        <p:spPr/>
        <p:txBody>
          <a:bodyPr/>
          <a:lstStyle/>
          <a:p>
            <a:fld id="{5257B995-136A-4A15-87A5-26420C3C1021}" type="slidenum">
              <a:rPr lang="en-US" smtClean="0"/>
              <a:pPr/>
              <a:t>24</a:t>
            </a:fld>
            <a:endParaRPr lang="en-US" dirty="0"/>
          </a:p>
        </p:txBody>
      </p:sp>
    </p:spTree>
    <p:extLst>
      <p:ext uri="{BB962C8B-B14F-4D97-AF65-F5344CB8AC3E}">
        <p14:creationId xmlns:p14="http://schemas.microsoft.com/office/powerpoint/2010/main" val="3769210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25</a:t>
            </a:fld>
            <a:endParaRPr lang="en-US" dirty="0"/>
          </a:p>
        </p:txBody>
      </p:sp>
    </p:spTree>
    <p:extLst>
      <p:ext uri="{BB962C8B-B14F-4D97-AF65-F5344CB8AC3E}">
        <p14:creationId xmlns:p14="http://schemas.microsoft.com/office/powerpoint/2010/main" val="1976438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26</a:t>
            </a:fld>
            <a:endParaRPr lang="en-US" dirty="0"/>
          </a:p>
        </p:txBody>
      </p:sp>
    </p:spTree>
    <p:extLst>
      <p:ext uri="{BB962C8B-B14F-4D97-AF65-F5344CB8AC3E}">
        <p14:creationId xmlns:p14="http://schemas.microsoft.com/office/powerpoint/2010/main" val="757534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27</a:t>
            </a:fld>
            <a:endParaRPr lang="en-US" dirty="0"/>
          </a:p>
        </p:txBody>
      </p:sp>
    </p:spTree>
    <p:extLst>
      <p:ext uri="{BB962C8B-B14F-4D97-AF65-F5344CB8AC3E}">
        <p14:creationId xmlns:p14="http://schemas.microsoft.com/office/powerpoint/2010/main" val="2973184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Lindsey will present this new feature later in this session.</a:t>
            </a:r>
          </a:p>
        </p:txBody>
      </p:sp>
      <p:sp>
        <p:nvSpPr>
          <p:cNvPr id="4" name="Slide Number Placeholder 3"/>
          <p:cNvSpPr>
            <a:spLocks noGrp="1"/>
          </p:cNvSpPr>
          <p:nvPr>
            <p:ph type="sldNum" sz="quarter" idx="10"/>
          </p:nvPr>
        </p:nvSpPr>
        <p:spPr/>
        <p:txBody>
          <a:bodyPr/>
          <a:lstStyle/>
          <a:p>
            <a:fld id="{5257B995-136A-4A15-87A5-26420C3C1021}" type="slidenum">
              <a:rPr lang="en-US" smtClean="0"/>
              <a:pPr/>
              <a:t>28</a:t>
            </a:fld>
            <a:endParaRPr lang="en-US" dirty="0"/>
          </a:p>
        </p:txBody>
      </p:sp>
    </p:spTree>
    <p:extLst>
      <p:ext uri="{BB962C8B-B14F-4D97-AF65-F5344CB8AC3E}">
        <p14:creationId xmlns:p14="http://schemas.microsoft.com/office/powerpoint/2010/main" val="3272987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29</a:t>
            </a:fld>
            <a:endParaRPr lang="en-US" dirty="0"/>
          </a:p>
        </p:txBody>
      </p:sp>
    </p:spTree>
    <p:extLst>
      <p:ext uri="{BB962C8B-B14F-4D97-AF65-F5344CB8AC3E}">
        <p14:creationId xmlns:p14="http://schemas.microsoft.com/office/powerpoint/2010/main" val="292808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The multitenant architecture enables an Oracle database to function as a multitenant container database (CDB).  All Oracle databases before Oracle Database 12c were non-CDBs.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#16 Improve the BrDR license enforcement mechanism. Move licensing mechanism from the UI to the BrDR API. To prevent use of the BrDR API after the license has expired.</a:t>
            </a:r>
          </a:p>
        </p:txBody>
      </p:sp>
      <p:sp>
        <p:nvSpPr>
          <p:cNvPr id="4" name="Slide Number Placeholder 3"/>
          <p:cNvSpPr>
            <a:spLocks noGrp="1"/>
          </p:cNvSpPr>
          <p:nvPr>
            <p:ph type="sldNum" sz="quarter" idx="10"/>
          </p:nvPr>
        </p:nvSpPr>
        <p:spPr/>
        <p:txBody>
          <a:bodyPr/>
          <a:lstStyle/>
          <a:p>
            <a:fld id="{5257B995-136A-4A15-87A5-26420C3C1021}" type="slidenum">
              <a:rPr lang="en-US" smtClean="0"/>
              <a:pPr/>
              <a:t>30</a:t>
            </a:fld>
            <a:endParaRPr lang="en-US" dirty="0"/>
          </a:p>
        </p:txBody>
      </p:sp>
    </p:spTree>
    <p:extLst>
      <p:ext uri="{BB962C8B-B14F-4D97-AF65-F5344CB8AC3E}">
        <p14:creationId xmlns:p14="http://schemas.microsoft.com/office/powerpoint/2010/main" val="1639573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32</a:t>
            </a:fld>
            <a:endParaRPr lang="en-US" dirty="0"/>
          </a:p>
        </p:txBody>
      </p:sp>
    </p:spTree>
    <p:extLst>
      <p:ext uri="{BB962C8B-B14F-4D97-AF65-F5344CB8AC3E}">
        <p14:creationId xmlns:p14="http://schemas.microsoft.com/office/powerpoint/2010/main" val="3852604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Krisha will present this new feature after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“Advanced Concrete” member alternative for Girder System and Girder Line Structure Definitions.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Member alternative can be RC or 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5</a:t>
            </a:fld>
            <a:endParaRPr lang="en-US" dirty="0"/>
          </a:p>
        </p:txBody>
      </p:sp>
    </p:spTree>
    <p:extLst>
      <p:ext uri="{BB962C8B-B14F-4D97-AF65-F5344CB8AC3E}">
        <p14:creationId xmlns:p14="http://schemas.microsoft.com/office/powerpoint/2010/main" val="681795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E963C-1534-4F8D-B2A7-66D81AA25953}" type="slidenum">
              <a:rPr lang="en-US" smtClean="0"/>
              <a:t>45</a:t>
            </a:fld>
            <a:endParaRPr lang="en-US" dirty="0"/>
          </a:p>
        </p:txBody>
      </p:sp>
    </p:spTree>
    <p:extLst>
      <p:ext uri="{BB962C8B-B14F-4D97-AF65-F5344CB8AC3E}">
        <p14:creationId xmlns:p14="http://schemas.microsoft.com/office/powerpoint/2010/main" val="737506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Calibri" panose="020F0502020204030204" pitchFamily="34" charset="0"/>
              </a:rPr>
              <a:t>AASHTO Administrative Resolution AR-1-19 Title: “Adoption of Industry Foundation Classes (IFC) Schema as the Standard Data Schema for the Exchange of Electronic Engineering Data”.</a:t>
            </a:r>
            <a:endParaRPr lang="en-US" dirty="0"/>
          </a:p>
          <a:p>
            <a:endParaRPr lang="en-US" dirty="0"/>
          </a:p>
        </p:txBody>
      </p:sp>
      <p:sp>
        <p:nvSpPr>
          <p:cNvPr id="4" name="Slide Number Placeholder 3"/>
          <p:cNvSpPr>
            <a:spLocks noGrp="1"/>
          </p:cNvSpPr>
          <p:nvPr>
            <p:ph type="sldNum" sz="quarter" idx="5"/>
          </p:nvPr>
        </p:nvSpPr>
        <p:spPr/>
        <p:txBody>
          <a:bodyPr/>
          <a:lstStyle/>
          <a:p>
            <a:fld id="{333E963C-1534-4F8D-B2A7-66D81AA25953}" type="slidenum">
              <a:rPr lang="en-US" smtClean="0"/>
              <a:t>46</a:t>
            </a:fld>
            <a:endParaRPr lang="en-US" dirty="0"/>
          </a:p>
        </p:txBody>
      </p:sp>
    </p:spTree>
    <p:extLst>
      <p:ext uri="{BB962C8B-B14F-4D97-AF65-F5344CB8AC3E}">
        <p14:creationId xmlns:p14="http://schemas.microsoft.com/office/powerpoint/2010/main" val="3075286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47</a:t>
            </a:fld>
            <a:endParaRPr lang="en-US" dirty="0"/>
          </a:p>
        </p:txBody>
      </p:sp>
    </p:spTree>
    <p:extLst>
      <p:ext uri="{BB962C8B-B14F-4D97-AF65-F5344CB8AC3E}">
        <p14:creationId xmlns:p14="http://schemas.microsoft.com/office/powerpoint/2010/main" val="203006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Krisha will present this new feature after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“Advanced Concrete” member alternative for Girder System and Girder Line Structure Definitions.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Member alternative can be RC or 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6</a:t>
            </a:fld>
            <a:endParaRPr lang="en-US" dirty="0"/>
          </a:p>
        </p:txBody>
      </p:sp>
    </p:spTree>
    <p:extLst>
      <p:ext uri="{BB962C8B-B14F-4D97-AF65-F5344CB8AC3E}">
        <p14:creationId xmlns:p14="http://schemas.microsoft.com/office/powerpoint/2010/main" val="3138940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Krisha will present this new feature after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“Advanced Concrete” member alternative for Girder System and Girder Line Structure Definitions.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Member alternative can be RC or 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7</a:t>
            </a:fld>
            <a:endParaRPr lang="en-US" dirty="0"/>
          </a:p>
        </p:txBody>
      </p:sp>
    </p:spTree>
    <p:extLst>
      <p:ext uri="{BB962C8B-B14F-4D97-AF65-F5344CB8AC3E}">
        <p14:creationId xmlns:p14="http://schemas.microsoft.com/office/powerpoint/2010/main" val="1574828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Allows user to specify if MCB structure definition is attached to an adjacent MCB structure definition and compute LLDF accordingly.</a:t>
            </a:r>
          </a:p>
        </p:txBody>
      </p:sp>
      <p:sp>
        <p:nvSpPr>
          <p:cNvPr id="4" name="Slide Number Placeholder 3"/>
          <p:cNvSpPr>
            <a:spLocks noGrp="1"/>
          </p:cNvSpPr>
          <p:nvPr>
            <p:ph type="sldNum" sz="quarter" idx="10"/>
          </p:nvPr>
        </p:nvSpPr>
        <p:spPr/>
        <p:txBody>
          <a:bodyPr/>
          <a:lstStyle/>
          <a:p>
            <a:fld id="{5257B995-136A-4A15-87A5-26420C3C1021}" type="slidenum">
              <a:rPr lang="en-US" smtClean="0"/>
              <a:pPr/>
              <a:t>8</a:t>
            </a:fld>
            <a:endParaRPr lang="en-US" dirty="0"/>
          </a:p>
        </p:txBody>
      </p:sp>
    </p:spTree>
    <p:extLst>
      <p:ext uri="{BB962C8B-B14F-4D97-AF65-F5344CB8AC3E}">
        <p14:creationId xmlns:p14="http://schemas.microsoft.com/office/powerpoint/2010/main" val="2571353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Default is “Standalone”, migration of existing data sets to “Standalone”.</a:t>
            </a:r>
          </a:p>
        </p:txBody>
      </p:sp>
      <p:sp>
        <p:nvSpPr>
          <p:cNvPr id="4" name="Slide Number Placeholder 3"/>
          <p:cNvSpPr>
            <a:spLocks noGrp="1"/>
          </p:cNvSpPr>
          <p:nvPr>
            <p:ph type="sldNum" sz="quarter" idx="10"/>
          </p:nvPr>
        </p:nvSpPr>
        <p:spPr/>
        <p:txBody>
          <a:bodyPr/>
          <a:lstStyle/>
          <a:p>
            <a:fld id="{5257B995-136A-4A15-87A5-26420C3C1021}" type="slidenum">
              <a:rPr lang="en-US" smtClean="0"/>
              <a:pPr/>
              <a:t>9</a:t>
            </a:fld>
            <a:endParaRPr lang="en-US" dirty="0"/>
          </a:p>
        </p:txBody>
      </p:sp>
    </p:spTree>
    <p:extLst>
      <p:ext uri="{BB962C8B-B14F-4D97-AF65-F5344CB8AC3E}">
        <p14:creationId xmlns:p14="http://schemas.microsoft.com/office/powerpoint/2010/main" val="205598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10</a:t>
            </a:fld>
            <a:endParaRPr lang="en-US" dirty="0"/>
          </a:p>
        </p:txBody>
      </p:sp>
    </p:spTree>
    <p:extLst>
      <p:ext uri="{BB962C8B-B14F-4D97-AF65-F5344CB8AC3E}">
        <p14:creationId xmlns:p14="http://schemas.microsoft.com/office/powerpoint/2010/main" val="2238619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11</a:t>
            </a:fld>
            <a:endParaRPr lang="en-US" dirty="0"/>
          </a:p>
        </p:txBody>
      </p:sp>
    </p:spTree>
    <p:extLst>
      <p:ext uri="{BB962C8B-B14F-4D97-AF65-F5344CB8AC3E}">
        <p14:creationId xmlns:p14="http://schemas.microsoft.com/office/powerpoint/2010/main" val="2077381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311D86-685C-4924-A90D-F6235FCCCA1B}"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7" name="Rectangle 6">
            <a:extLst>
              <a:ext uri="{FF2B5EF4-FFF2-40B4-BE49-F238E27FC236}">
                <a16:creationId xmlns:a16="http://schemas.microsoft.com/office/drawing/2014/main" id="{4A0C72F9-28E5-C946-0333-CAEC197B5D9D}"/>
              </a:ext>
            </a:extLst>
          </p:cNvPr>
          <p:cNvSpPr/>
          <p:nvPr userDrawn="1"/>
        </p:nvSpPr>
        <p:spPr>
          <a:xfrm>
            <a:off x="0" y="6172200"/>
            <a:ext cx="12192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3E54621-8BE0-6C80-6722-5CA49AF7C331}"/>
              </a:ext>
            </a:extLst>
          </p:cNvPr>
          <p:cNvPicPr>
            <a:picLocks noChangeAspect="1"/>
          </p:cNvPicPr>
          <p:nvPr userDrawn="1"/>
        </p:nvPicPr>
        <p:blipFill>
          <a:blip r:embed="rId2"/>
          <a:stretch>
            <a:fillRect/>
          </a:stretch>
        </p:blipFill>
        <p:spPr>
          <a:xfrm>
            <a:off x="27773" y="6248400"/>
            <a:ext cx="2336387" cy="514774"/>
          </a:xfrm>
          <a:prstGeom prst="rect">
            <a:avLst/>
          </a:prstGeom>
        </p:spPr>
      </p:pic>
      <p:pic>
        <p:nvPicPr>
          <p:cNvPr id="9" name="Picture 8">
            <a:extLst>
              <a:ext uri="{FF2B5EF4-FFF2-40B4-BE49-F238E27FC236}">
                <a16:creationId xmlns:a16="http://schemas.microsoft.com/office/drawing/2014/main" id="{94DEF7FC-A3B6-904E-C841-9FA2FCB3D4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87472" y="5614038"/>
            <a:ext cx="2139519" cy="1184965"/>
          </a:xfrm>
          <a:prstGeom prst="rect">
            <a:avLst/>
          </a:prstGeom>
        </p:spPr>
      </p:pic>
    </p:spTree>
    <p:extLst>
      <p:ext uri="{BB962C8B-B14F-4D97-AF65-F5344CB8AC3E}">
        <p14:creationId xmlns:p14="http://schemas.microsoft.com/office/powerpoint/2010/main" val="297796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6E1EDF-8122-4637-84B1-700C9C27F96B}" type="datetime1">
              <a:rPr lang="en-US" smtClean="0"/>
              <a:t>8/2/2022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443938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76E1EDF-8122-4637-84B1-700C9C27F96B}"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0459819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76E1EDF-8122-4637-84B1-700C9C27F96B}"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2170930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E1EDF-8122-4637-84B1-700C9C27F96B}"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6668518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76E1EDF-8122-4637-84B1-700C9C27F96B}" type="datetime1">
              <a:rPr lang="en-US" smtClean="0"/>
              <a:t>8/2/2022</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0179557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76E1EDF-8122-4637-84B1-700C9C27F96B}" type="datetime1">
              <a:rPr lang="en-US" smtClean="0"/>
              <a:t>8/2/2022</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3375162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8B1185-99E2-489B-9BC7-750192E02387}"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73434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643BCF-71CC-4BD6-B116-72F06988854D}"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3816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685800" y="1554480"/>
            <a:ext cx="8946541" cy="4195481"/>
          </a:xfrm>
        </p:spPr>
        <p:txBody>
          <a:bodyPr/>
          <a:lstStyle>
            <a:lvl1pPr>
              <a:buClr>
                <a:schemeClr val="tx1"/>
              </a:buClr>
              <a:defRPr sz="3600"/>
            </a:lvl1pPr>
            <a:lvl2pPr>
              <a:buClr>
                <a:schemeClr val="tx1"/>
              </a:buClr>
              <a:defRPr sz="3200"/>
            </a:lvl2pPr>
            <a:lvl3pPr>
              <a:buClr>
                <a:schemeClr val="tx1"/>
              </a:buClr>
              <a:defRPr sz="2400"/>
            </a:lvl3pPr>
            <a:lvl4pPr>
              <a:buClr>
                <a:schemeClr val="tx1"/>
              </a:buClr>
              <a:defRPr sz="2000"/>
            </a:lvl4pPr>
            <a:lvl5pPr>
              <a:buClr>
                <a:schemeClr val="tx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B5FE90A-5606-4D5C-BE12-958812058C71}"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7" name="Rectangle 6">
            <a:extLst>
              <a:ext uri="{FF2B5EF4-FFF2-40B4-BE49-F238E27FC236}">
                <a16:creationId xmlns:a16="http://schemas.microsoft.com/office/drawing/2014/main" id="{8862C189-FFAF-A3DF-313E-18717EF38BD9}"/>
              </a:ext>
            </a:extLst>
          </p:cNvPr>
          <p:cNvSpPr/>
          <p:nvPr userDrawn="1"/>
        </p:nvSpPr>
        <p:spPr>
          <a:xfrm>
            <a:off x="0" y="6172200"/>
            <a:ext cx="12192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DD0E1EB-910B-204F-90F2-BB0D389F2C74}"/>
              </a:ext>
            </a:extLst>
          </p:cNvPr>
          <p:cNvPicPr>
            <a:picLocks noChangeAspect="1"/>
          </p:cNvPicPr>
          <p:nvPr userDrawn="1"/>
        </p:nvPicPr>
        <p:blipFill>
          <a:blip r:embed="rId2"/>
          <a:stretch>
            <a:fillRect/>
          </a:stretch>
        </p:blipFill>
        <p:spPr>
          <a:xfrm>
            <a:off x="27773" y="6248400"/>
            <a:ext cx="2336387" cy="514774"/>
          </a:xfrm>
          <a:prstGeom prst="rect">
            <a:avLst/>
          </a:prstGeom>
        </p:spPr>
      </p:pic>
      <p:pic>
        <p:nvPicPr>
          <p:cNvPr id="9" name="Picture 8">
            <a:extLst>
              <a:ext uri="{FF2B5EF4-FFF2-40B4-BE49-F238E27FC236}">
                <a16:creationId xmlns:a16="http://schemas.microsoft.com/office/drawing/2014/main" id="{4E7BAED3-E67A-8D58-C8FB-2C126BD386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87472" y="5614038"/>
            <a:ext cx="2139519" cy="1184965"/>
          </a:xfrm>
          <a:prstGeom prst="rect">
            <a:avLst/>
          </a:prstGeom>
        </p:spPr>
      </p:pic>
    </p:spTree>
    <p:extLst>
      <p:ext uri="{BB962C8B-B14F-4D97-AF65-F5344CB8AC3E}">
        <p14:creationId xmlns:p14="http://schemas.microsoft.com/office/powerpoint/2010/main" val="255369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E5845F-3C71-4263-8AFC-0493F9E360C4}" type="datetime1">
              <a:rPr lang="en-US" smtClean="0"/>
              <a:t>8/2/2022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4874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85800" y="1554480"/>
            <a:ext cx="4396339" cy="4195763"/>
          </a:xfrm>
        </p:spPr>
        <p:txBody>
          <a:bodyPr>
            <a:normAutofit/>
          </a:bodyPr>
          <a:lstStyle>
            <a:lvl1pPr>
              <a:buClr>
                <a:schemeClr val="tx1"/>
              </a:buClr>
              <a:defRPr sz="1800"/>
            </a:lvl1pPr>
            <a:lvl2pPr>
              <a:buClr>
                <a:schemeClr val="tx1"/>
              </a:buClr>
              <a:defRPr sz="1600"/>
            </a:lvl2pPr>
            <a:lvl3pPr>
              <a:buClr>
                <a:schemeClr val="tx1"/>
              </a:buClr>
              <a:defRPr sz="1400"/>
            </a:lvl3pPr>
            <a:lvl4pPr>
              <a:buClr>
                <a:schemeClr val="tx1"/>
              </a:buClr>
              <a:defRPr sz="1200"/>
            </a:lvl4pPr>
            <a:lvl5pPr>
              <a:buClr>
                <a:schemeClr val="tx1"/>
              </a:buCl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1554480"/>
            <a:ext cx="4396341" cy="4200245"/>
          </a:xfrm>
        </p:spPr>
        <p:txBody>
          <a:bodyPr>
            <a:normAutofit/>
          </a:bodyPr>
          <a:lstStyle>
            <a:lvl1pPr>
              <a:buClr>
                <a:schemeClr val="tx1"/>
              </a:buClr>
              <a:defRPr sz="1800"/>
            </a:lvl1pPr>
            <a:lvl2pPr>
              <a:buClr>
                <a:schemeClr val="tx1"/>
              </a:buClr>
              <a:defRPr sz="1600"/>
            </a:lvl2pPr>
            <a:lvl3pPr>
              <a:buClr>
                <a:schemeClr val="tx1"/>
              </a:buClr>
              <a:defRPr sz="1400"/>
            </a:lvl3pPr>
            <a:lvl4pPr>
              <a:buClr>
                <a:schemeClr val="tx1"/>
              </a:buClr>
              <a:defRPr sz="1200"/>
            </a:lvl4pPr>
            <a:lvl5pPr>
              <a:buClr>
                <a:schemeClr val="tx1"/>
              </a:buCl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95D0CFA-B8B2-4BC8-9605-3C2C154427C1}" type="datetime1">
              <a:rPr lang="en-US" smtClean="0"/>
              <a:t>8/2/2022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8" name="Rectangle 7">
            <a:extLst>
              <a:ext uri="{FF2B5EF4-FFF2-40B4-BE49-F238E27FC236}">
                <a16:creationId xmlns:a16="http://schemas.microsoft.com/office/drawing/2014/main" id="{5B97AAD5-B6EC-BC3E-C416-D0D8F023B167}"/>
              </a:ext>
            </a:extLst>
          </p:cNvPr>
          <p:cNvSpPr/>
          <p:nvPr userDrawn="1"/>
        </p:nvSpPr>
        <p:spPr>
          <a:xfrm>
            <a:off x="0" y="6172200"/>
            <a:ext cx="12192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CF7C42-97A3-D89F-F972-52275333327A}"/>
              </a:ext>
            </a:extLst>
          </p:cNvPr>
          <p:cNvPicPr>
            <a:picLocks noChangeAspect="1"/>
          </p:cNvPicPr>
          <p:nvPr userDrawn="1"/>
        </p:nvPicPr>
        <p:blipFill>
          <a:blip r:embed="rId2"/>
          <a:stretch>
            <a:fillRect/>
          </a:stretch>
        </p:blipFill>
        <p:spPr>
          <a:xfrm>
            <a:off x="27773" y="6248400"/>
            <a:ext cx="2336387" cy="514774"/>
          </a:xfrm>
          <a:prstGeom prst="rect">
            <a:avLst/>
          </a:prstGeom>
        </p:spPr>
      </p:pic>
      <p:pic>
        <p:nvPicPr>
          <p:cNvPr id="10" name="Picture 9">
            <a:extLst>
              <a:ext uri="{FF2B5EF4-FFF2-40B4-BE49-F238E27FC236}">
                <a16:creationId xmlns:a16="http://schemas.microsoft.com/office/drawing/2014/main" id="{C0E404EB-711F-AA2A-CB08-AEB09F51FE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87472" y="5614038"/>
            <a:ext cx="2139519" cy="1184965"/>
          </a:xfrm>
          <a:prstGeom prst="rect">
            <a:avLst/>
          </a:prstGeom>
        </p:spPr>
      </p:pic>
    </p:spTree>
    <p:extLst>
      <p:ext uri="{BB962C8B-B14F-4D97-AF65-F5344CB8AC3E}">
        <p14:creationId xmlns:p14="http://schemas.microsoft.com/office/powerpoint/2010/main" val="187704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E4230C-CA78-4A4C-A83F-B41958139D9D}" type="datetime1">
              <a:rPr lang="en-US" smtClean="0"/>
              <a:t>8/2/2022</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84408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7" name="Date Placeholder 2"/>
          <p:cNvSpPr>
            <a:spLocks noGrp="1"/>
          </p:cNvSpPr>
          <p:nvPr>
            <p:ph type="dt" sz="half" idx="10"/>
          </p:nvPr>
        </p:nvSpPr>
        <p:spPr/>
        <p:txBody>
          <a:bodyPr/>
          <a:lstStyle/>
          <a:p>
            <a:fld id="{A0D2ECFD-9EE3-4067-A35E-12C09E8DAA70}" type="datetime1">
              <a:rPr lang="en-US" smtClean="0"/>
              <a:t>8/2/2022</a:t>
            </a:fld>
            <a:endParaRPr lang="en-US" dirty="0"/>
          </a:p>
        </p:txBody>
      </p:sp>
      <p:sp>
        <p:nvSpPr>
          <p:cNvPr id="5" name="Footer Placeholder 3"/>
          <p:cNvSpPr>
            <a:spLocks noGrp="1"/>
          </p:cNvSpPr>
          <p:nvPr>
            <p:ph type="ftr" sz="quarter" idx="11"/>
          </p:nvPr>
        </p:nvSpPr>
        <p:spPr/>
        <p:txBody>
          <a:bodyPr/>
          <a:lstStyle/>
          <a:p>
            <a:r>
              <a:rPr lang="en-US"/>
              <a:t>Add a footer</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2768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910748-A3D7-4DF0-8278-65EDD6880556}" type="datetime1">
              <a:rPr lang="en-US" smtClean="0"/>
              <a:t>8/2/2022</a:t>
            </a:fld>
            <a:endParaRPr lang="en-US" dirty="0"/>
          </a:p>
        </p:txBody>
      </p:sp>
      <p:sp>
        <p:nvSpPr>
          <p:cNvPr id="5" name="Footer Placeholder 2"/>
          <p:cNvSpPr>
            <a:spLocks noGrp="1"/>
          </p:cNvSpPr>
          <p:nvPr>
            <p:ph type="ftr" sz="quarter" idx="11"/>
          </p:nvPr>
        </p:nvSpPr>
        <p:spPr/>
        <p:txBody>
          <a:bodyPr/>
          <a:lstStyle/>
          <a:p>
            <a:r>
              <a:rPr lang="en-US"/>
              <a:t>Add a footer</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14136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596F467-3719-4618-89FD-EF847EA85875}" type="datetime1">
              <a:rPr lang="en-US" smtClean="0"/>
              <a:t>8/2/2022</a:t>
            </a:fld>
            <a:endParaRPr lang="en-US" dirty="0"/>
          </a:p>
        </p:txBody>
      </p:sp>
      <p:sp>
        <p:nvSpPr>
          <p:cNvPr id="5" name="Footer Placeholder 5"/>
          <p:cNvSpPr>
            <a:spLocks noGrp="1"/>
          </p:cNvSpPr>
          <p:nvPr>
            <p:ph type="ftr" sz="quarter" idx="11"/>
          </p:nvPr>
        </p:nvSpPr>
        <p:spPr/>
        <p:txBody>
          <a:bodyPr/>
          <a:lstStyle/>
          <a:p>
            <a:r>
              <a:rPr lang="en-US"/>
              <a:t>Add a footer</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64550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655D1F-DDD8-41CE-A00D-897AD44609D4}" type="datetime1">
              <a:rPr lang="en-US" smtClean="0"/>
              <a:t>8/2/2022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9880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9.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85800" y="1554480"/>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76E1EDF-8122-4637-84B1-700C9C27F96B}" type="datetime1">
              <a:rPr lang="en-US" smtClean="0"/>
              <a:t>8/2/2022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pic>
        <p:nvPicPr>
          <p:cNvPr id="13" name="Picture 12">
            <a:extLst>
              <a:ext uri="{FF2B5EF4-FFF2-40B4-BE49-F238E27FC236}">
                <a16:creationId xmlns:a16="http://schemas.microsoft.com/office/drawing/2014/main" id="{B4A914EB-B6FB-3FEC-B5CD-A062E7FF48FE}"/>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5BA67D45-DE3D-38A2-7056-8DD0747CF677}"/>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B4F6BE06-D04B-B349-9C16-51EDF7C0809B}"/>
              </a:ext>
            </a:extLst>
          </p:cNvPr>
          <p:cNvSpPr/>
          <p:nvPr userDrawn="1"/>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FD7B544A-953D-9B9E-820B-8EA1E1332BA3}"/>
              </a:ext>
            </a:extLst>
          </p:cNvPr>
          <p:cNvPicPr>
            <a:picLocks noChangeAspect="1"/>
          </p:cNvPicPr>
          <p:nvPr userDrawn="1"/>
        </p:nvPicPr>
        <p:blipFill rotWithShape="1">
          <a:blip r:embed="rId2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A20689B7-3F15-D322-A5F3-611E6E6952B0}"/>
              </a:ext>
            </a:extLst>
          </p:cNvPr>
          <p:cNvPicPr>
            <a:picLocks noChangeAspect="1"/>
          </p:cNvPicPr>
          <p:nvPr userDrawn="1"/>
        </p:nvPicPr>
        <p:blipFill rotWithShape="1">
          <a:blip r:embed="rId2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44BC0959-C007-BDBC-0BA7-6E603C4158B4}"/>
              </a:ext>
            </a:extLst>
          </p:cNvPr>
          <p:cNvSpPr/>
          <p:nvPr userDrawn="1"/>
        </p:nvSpPr>
        <p:spPr bwMode="blackWhite">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5708593"/>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Lst>
  <p:hf hdr="0" ftr="0" dt="0"/>
  <p:txStyles>
    <p:titleStyle>
      <a:lvl1pPr algn="l" defTabSz="457200" rtl="0" eaLnBrk="1" latinLnBrk="0" hangingPunct="1">
        <a:spcBef>
          <a:spcPct val="0"/>
        </a:spcBef>
        <a:buNone/>
        <a:defRPr sz="4200" b="1"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9224" y="457200"/>
            <a:ext cx="9668328" cy="2971801"/>
          </a:xfrm>
        </p:spPr>
        <p:txBody>
          <a:bodyPr anchor="t">
            <a:normAutofit fontScale="90000"/>
          </a:bodyPr>
          <a:lstStyle/>
          <a:p>
            <a:r>
              <a:rPr lang="en-US" sz="4900" b="1" cap="none" dirty="0">
                <a:solidFill>
                  <a:schemeClr val="tx1"/>
                </a:solidFill>
              </a:rPr>
              <a:t>BrDR 7.1 and 7.2</a:t>
            </a:r>
            <a:br>
              <a:rPr lang="en-US" sz="4900" b="1" cap="none" dirty="0">
                <a:solidFill>
                  <a:schemeClr val="tx1"/>
                </a:solidFill>
              </a:rPr>
            </a:br>
            <a:r>
              <a:rPr lang="en-US" sz="4900" b="1" cap="none" dirty="0">
                <a:solidFill>
                  <a:schemeClr val="tx1"/>
                </a:solidFill>
              </a:rPr>
              <a:t>New Features and Enhancements</a:t>
            </a:r>
            <a:br>
              <a:rPr lang="en-US" sz="4900" b="1" cap="none" dirty="0">
                <a:solidFill>
                  <a:schemeClr val="tx1"/>
                </a:solidFill>
              </a:rPr>
            </a:br>
            <a:br>
              <a:rPr lang="en-US" sz="4000" b="1" cap="none" dirty="0">
                <a:solidFill>
                  <a:schemeClr val="tx1"/>
                </a:solidFill>
              </a:rPr>
            </a:br>
            <a:br>
              <a:rPr lang="en-US" sz="2800" cap="none" dirty="0">
                <a:solidFill>
                  <a:schemeClr val="tx1"/>
                </a:solidFill>
              </a:rPr>
            </a:br>
            <a:br>
              <a:rPr lang="en-US" sz="2800" cap="none" dirty="0">
                <a:solidFill>
                  <a:schemeClr val="tx1"/>
                </a:solidFill>
              </a:rPr>
            </a:br>
            <a:r>
              <a:rPr lang="en-US" sz="2000" b="0" cap="none" dirty="0">
                <a:solidFill>
                  <a:schemeClr val="tx1"/>
                </a:solidFill>
              </a:rPr>
              <a:t>Krisha Kennelly</a:t>
            </a:r>
            <a:r>
              <a:rPr lang="en-US" sz="2000" b="0" cap="none" dirty="0">
                <a:solidFill>
                  <a:schemeClr val="tx1"/>
                </a:solidFill>
                <a:latin typeface="+mn-lt"/>
              </a:rPr>
              <a:t>, P.E.</a:t>
            </a:r>
            <a:br>
              <a:rPr lang="en-US" sz="2000" b="0" cap="none" dirty="0">
                <a:solidFill>
                  <a:schemeClr val="tx1"/>
                </a:solidFill>
                <a:latin typeface="+mn-lt"/>
              </a:rPr>
            </a:br>
            <a:r>
              <a:rPr lang="en-US" sz="2000" b="0" dirty="0">
                <a:solidFill>
                  <a:schemeClr val="tx1"/>
                </a:solidFill>
                <a:latin typeface="+mn-lt"/>
              </a:rPr>
              <a:t>krisha</a:t>
            </a:r>
            <a:r>
              <a:rPr lang="en-US" sz="2000" b="0" cap="none" dirty="0">
                <a:solidFill>
                  <a:schemeClr val="tx1"/>
                </a:solidFill>
                <a:latin typeface="+mn-lt"/>
              </a:rPr>
              <a:t>@promiles.com</a:t>
            </a:r>
            <a:br>
              <a:rPr lang="en-US" sz="2000" b="0" cap="none" dirty="0">
                <a:solidFill>
                  <a:schemeClr val="tx1"/>
                </a:solidFill>
                <a:latin typeface="+mn-lt"/>
              </a:rPr>
            </a:br>
            <a:r>
              <a:rPr lang="en-US" sz="2000" b="0" cap="none" dirty="0">
                <a:solidFill>
                  <a:schemeClr val="tx1"/>
                </a:solidFill>
                <a:latin typeface="+mn-lt"/>
              </a:rPr>
              <a:t>Subhadeep Ghosh, P.E.</a:t>
            </a:r>
            <a:br>
              <a:rPr lang="en-US" sz="2000" b="0" cap="none" dirty="0">
                <a:solidFill>
                  <a:schemeClr val="tx1"/>
                </a:solidFill>
                <a:latin typeface="+mn-lt"/>
              </a:rPr>
            </a:br>
            <a:r>
              <a:rPr lang="en-US" sz="2000" b="0" cap="none" dirty="0">
                <a:solidFill>
                  <a:schemeClr val="tx1"/>
                </a:solidFill>
                <a:latin typeface="+mn-lt"/>
              </a:rPr>
              <a:t>subhadeep@promiles.com</a:t>
            </a:r>
          </a:p>
        </p:txBody>
      </p:sp>
      <p:sp>
        <p:nvSpPr>
          <p:cNvPr id="6" name="Subtitle 5"/>
          <p:cNvSpPr>
            <a:spLocks noGrp="1"/>
          </p:cNvSpPr>
          <p:nvPr>
            <p:ph type="subTitle" idx="1"/>
          </p:nvPr>
        </p:nvSpPr>
        <p:spPr>
          <a:xfrm>
            <a:off x="684212" y="5034555"/>
            <a:ext cx="8825658" cy="861420"/>
          </a:xfrm>
        </p:spPr>
        <p:txBody>
          <a:bodyPr>
            <a:noAutofit/>
          </a:bodyPr>
          <a:lstStyle/>
          <a:p>
            <a:pPr>
              <a:spcBef>
                <a:spcPts val="0"/>
              </a:spcBef>
            </a:pPr>
            <a:r>
              <a:rPr lang="en-US" dirty="0"/>
              <a:t>AASHTOWare RADBUG Meeting</a:t>
            </a:r>
          </a:p>
          <a:p>
            <a:pPr>
              <a:spcBef>
                <a:spcPts val="0"/>
              </a:spcBef>
            </a:pPr>
            <a:r>
              <a:rPr lang="en-US" dirty="0"/>
              <a:t>August 2-3, 2022</a:t>
            </a:r>
          </a:p>
          <a:p>
            <a:pPr>
              <a:spcBef>
                <a:spcPts val="0"/>
              </a:spcBef>
            </a:pPr>
            <a:r>
              <a:rPr lang="en-US" dirty="0"/>
              <a:t>New Orleans, LA</a:t>
            </a:r>
          </a:p>
        </p:txBody>
      </p:sp>
      <p:sp>
        <p:nvSpPr>
          <p:cNvPr id="4" name="Slide Number Placeholder 3">
            <a:extLst>
              <a:ext uri="{FF2B5EF4-FFF2-40B4-BE49-F238E27FC236}">
                <a16:creationId xmlns:a16="http://schemas.microsoft.com/office/drawing/2014/main" id="{63B52FF1-6C06-48DA-9A58-B953F6EE2098}"/>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E1DF0-A481-E36B-FCD2-D29517E9E9AB}"/>
              </a:ext>
            </a:extLst>
          </p:cNvPr>
          <p:cNvSpPr>
            <a:spLocks noGrp="1"/>
          </p:cNvSpPr>
          <p:nvPr>
            <p:ph type="title"/>
          </p:nvPr>
        </p:nvSpPr>
        <p:spPr/>
        <p:txBody>
          <a:bodyPr/>
          <a:lstStyle/>
          <a:p>
            <a:r>
              <a:rPr lang="en-US" dirty="0" err="1"/>
              <a:t>BrDR</a:t>
            </a:r>
            <a:r>
              <a:rPr lang="en-US" dirty="0"/>
              <a:t> 7.1.0 September 2021</a:t>
            </a:r>
            <a:br>
              <a:rPr lang="en-US" cap="none" dirty="0"/>
            </a:br>
            <a:endParaRPr lang="en-US" dirty="0"/>
          </a:p>
        </p:txBody>
      </p:sp>
      <p:sp>
        <p:nvSpPr>
          <p:cNvPr id="6" name="Content Placeholder 5"/>
          <p:cNvSpPr>
            <a:spLocks noGrp="1"/>
          </p:cNvSpPr>
          <p:nvPr>
            <p:ph idx="1"/>
          </p:nvPr>
        </p:nvSpPr>
        <p:spPr/>
        <p:txBody>
          <a:bodyPr>
            <a:noAutofit/>
          </a:bodyPr>
          <a:lstStyle/>
          <a:p>
            <a:pPr marL="514350" indent="-514350">
              <a:buSzPct val="100000"/>
              <a:buFont typeface="+mj-lt"/>
              <a:buAutoNum type="arabicPeriod" startAt="3"/>
            </a:pPr>
            <a:r>
              <a:rPr lang="en-US" sz="2800" dirty="0"/>
              <a:t>User-defined load distribution to multi-cell box webs</a:t>
            </a:r>
          </a:p>
          <a:p>
            <a:pPr lvl="1"/>
            <a:r>
              <a:rPr lang="en-US" sz="2600" dirty="0"/>
              <a:t>Ability to distribute post-tensioning forces to individual webs by percentages</a:t>
            </a:r>
          </a:p>
          <a:p>
            <a:pPr lvl="1"/>
            <a:r>
              <a:rPr lang="en-US" sz="2600" dirty="0"/>
              <a:t>Ability to specify percent of dead load flexure and shear for individual webs</a:t>
            </a:r>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164794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4212" y="1175658"/>
            <a:ext cx="10910380" cy="4389358"/>
          </a:xfrm>
        </p:spPr>
        <p:txBody>
          <a:bodyPr>
            <a:noAutofit/>
          </a:bodyPr>
          <a:lstStyle/>
          <a:p>
            <a:pPr marL="0" indent="0">
              <a:buSzPct val="100000"/>
              <a:buNone/>
            </a:pPr>
            <a:endParaRPr lang="en-US" sz="2600" dirty="0"/>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11</a:t>
            </a:fld>
            <a:endParaRPr lang="en-US" dirty="0"/>
          </a:p>
        </p:txBody>
      </p:sp>
      <p:pic>
        <p:nvPicPr>
          <p:cNvPr id="9" name="Picture 8">
            <a:extLst>
              <a:ext uri="{FF2B5EF4-FFF2-40B4-BE49-F238E27FC236}">
                <a16:creationId xmlns:a16="http://schemas.microsoft.com/office/drawing/2014/main" id="{EB721A19-E074-4509-A305-D9343B531FF2}"/>
              </a:ext>
            </a:extLst>
          </p:cNvPr>
          <p:cNvPicPr>
            <a:picLocks noChangeAspect="1"/>
          </p:cNvPicPr>
          <p:nvPr/>
        </p:nvPicPr>
        <p:blipFill>
          <a:blip r:embed="rId3"/>
          <a:stretch>
            <a:fillRect/>
          </a:stretch>
        </p:blipFill>
        <p:spPr>
          <a:xfrm>
            <a:off x="1946550" y="639838"/>
            <a:ext cx="8298899" cy="5578323"/>
          </a:xfrm>
          <a:prstGeom prst="rect">
            <a:avLst/>
          </a:prstGeom>
        </p:spPr>
      </p:pic>
    </p:spTree>
    <p:extLst>
      <p:ext uri="{BB962C8B-B14F-4D97-AF65-F5344CB8AC3E}">
        <p14:creationId xmlns:p14="http://schemas.microsoft.com/office/powerpoint/2010/main" val="4248962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4212" y="1175658"/>
            <a:ext cx="10910380" cy="4389358"/>
          </a:xfrm>
        </p:spPr>
        <p:txBody>
          <a:bodyPr>
            <a:noAutofit/>
          </a:bodyPr>
          <a:lstStyle/>
          <a:p>
            <a:pPr marL="0" indent="0">
              <a:buSzPct val="100000"/>
              <a:buNone/>
            </a:pPr>
            <a:endParaRPr lang="en-US" sz="2600" dirty="0"/>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12</a:t>
            </a:fld>
            <a:endParaRPr lang="en-US" dirty="0"/>
          </a:p>
        </p:txBody>
      </p:sp>
      <p:pic>
        <p:nvPicPr>
          <p:cNvPr id="3" name="Picture 2">
            <a:extLst>
              <a:ext uri="{FF2B5EF4-FFF2-40B4-BE49-F238E27FC236}">
                <a16:creationId xmlns:a16="http://schemas.microsoft.com/office/drawing/2014/main" id="{75CA4BFE-DDCA-4B6E-98F3-D7998EC4250C}"/>
              </a:ext>
            </a:extLst>
          </p:cNvPr>
          <p:cNvPicPr>
            <a:picLocks noChangeAspect="1"/>
          </p:cNvPicPr>
          <p:nvPr/>
        </p:nvPicPr>
        <p:blipFill>
          <a:blip r:embed="rId3"/>
          <a:stretch>
            <a:fillRect/>
          </a:stretch>
        </p:blipFill>
        <p:spPr>
          <a:xfrm>
            <a:off x="3760267" y="1592421"/>
            <a:ext cx="4671465" cy="3673158"/>
          </a:xfrm>
          <a:prstGeom prst="rect">
            <a:avLst/>
          </a:prstGeom>
        </p:spPr>
      </p:pic>
    </p:spTree>
    <p:extLst>
      <p:ext uri="{BB962C8B-B14F-4D97-AF65-F5344CB8AC3E}">
        <p14:creationId xmlns:p14="http://schemas.microsoft.com/office/powerpoint/2010/main" val="2277354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4212" y="1175658"/>
            <a:ext cx="10910380" cy="4389358"/>
          </a:xfrm>
        </p:spPr>
        <p:txBody>
          <a:bodyPr>
            <a:noAutofit/>
          </a:bodyPr>
          <a:lstStyle/>
          <a:p>
            <a:pPr marL="0" indent="0">
              <a:buSzPct val="100000"/>
              <a:buNone/>
            </a:pPr>
            <a:endParaRPr lang="en-US" sz="2600" dirty="0"/>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13</a:t>
            </a:fld>
            <a:endParaRPr lang="en-US" dirty="0"/>
          </a:p>
        </p:txBody>
      </p:sp>
      <p:pic>
        <p:nvPicPr>
          <p:cNvPr id="7" name="Picture 6">
            <a:extLst>
              <a:ext uri="{FF2B5EF4-FFF2-40B4-BE49-F238E27FC236}">
                <a16:creationId xmlns:a16="http://schemas.microsoft.com/office/drawing/2014/main" id="{FE58EA27-AA34-4CF8-9198-2F0AAB0B5AAC}"/>
              </a:ext>
            </a:extLst>
          </p:cNvPr>
          <p:cNvPicPr>
            <a:picLocks noChangeAspect="1"/>
          </p:cNvPicPr>
          <p:nvPr/>
        </p:nvPicPr>
        <p:blipFill>
          <a:blip r:embed="rId3"/>
          <a:stretch>
            <a:fillRect/>
          </a:stretch>
        </p:blipFill>
        <p:spPr>
          <a:xfrm>
            <a:off x="2098963" y="784631"/>
            <a:ext cx="7994073" cy="5288738"/>
          </a:xfrm>
          <a:prstGeom prst="rect">
            <a:avLst/>
          </a:prstGeom>
        </p:spPr>
      </p:pic>
    </p:spTree>
    <p:extLst>
      <p:ext uri="{BB962C8B-B14F-4D97-AF65-F5344CB8AC3E}">
        <p14:creationId xmlns:p14="http://schemas.microsoft.com/office/powerpoint/2010/main" val="4272272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4212" y="1175658"/>
            <a:ext cx="10910380" cy="4389358"/>
          </a:xfrm>
        </p:spPr>
        <p:txBody>
          <a:bodyPr>
            <a:noAutofit/>
          </a:bodyPr>
          <a:lstStyle/>
          <a:p>
            <a:pPr marL="0" indent="0">
              <a:buSzPct val="100000"/>
              <a:buNone/>
            </a:pPr>
            <a:endParaRPr lang="en-US" sz="2600" dirty="0"/>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14</a:t>
            </a:fld>
            <a:endParaRPr lang="en-US" dirty="0"/>
          </a:p>
        </p:txBody>
      </p:sp>
      <p:pic>
        <p:nvPicPr>
          <p:cNvPr id="3" name="Picture 2">
            <a:extLst>
              <a:ext uri="{FF2B5EF4-FFF2-40B4-BE49-F238E27FC236}">
                <a16:creationId xmlns:a16="http://schemas.microsoft.com/office/drawing/2014/main" id="{3541F5FD-D074-4EE8-8CF6-2E71150F83F6}"/>
              </a:ext>
            </a:extLst>
          </p:cNvPr>
          <p:cNvPicPr>
            <a:picLocks noChangeAspect="1"/>
          </p:cNvPicPr>
          <p:nvPr/>
        </p:nvPicPr>
        <p:blipFill>
          <a:blip r:embed="rId3"/>
          <a:stretch>
            <a:fillRect/>
          </a:stretch>
        </p:blipFill>
        <p:spPr>
          <a:xfrm>
            <a:off x="2095153" y="990388"/>
            <a:ext cx="8001693" cy="4877223"/>
          </a:xfrm>
          <a:prstGeom prst="rect">
            <a:avLst/>
          </a:prstGeom>
        </p:spPr>
      </p:pic>
    </p:spTree>
    <p:extLst>
      <p:ext uri="{BB962C8B-B14F-4D97-AF65-F5344CB8AC3E}">
        <p14:creationId xmlns:p14="http://schemas.microsoft.com/office/powerpoint/2010/main" val="3608754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E4C5-A980-2D74-76A4-18E22796737A}"/>
              </a:ext>
            </a:extLst>
          </p:cNvPr>
          <p:cNvSpPr>
            <a:spLocks noGrp="1"/>
          </p:cNvSpPr>
          <p:nvPr>
            <p:ph type="title"/>
          </p:nvPr>
        </p:nvSpPr>
        <p:spPr/>
        <p:txBody>
          <a:bodyPr/>
          <a:lstStyle/>
          <a:p>
            <a:r>
              <a:rPr lang="en-US" dirty="0" err="1"/>
              <a:t>BrDR</a:t>
            </a:r>
            <a:r>
              <a:rPr lang="en-US" dirty="0"/>
              <a:t> 7.1.0 September 2021</a:t>
            </a:r>
            <a:br>
              <a:rPr lang="en-US" cap="none" dirty="0"/>
            </a:br>
            <a:endParaRPr lang="en-US" dirty="0"/>
          </a:p>
        </p:txBody>
      </p:sp>
      <p:sp>
        <p:nvSpPr>
          <p:cNvPr id="6" name="Content Placeholder 5"/>
          <p:cNvSpPr>
            <a:spLocks noGrp="1"/>
          </p:cNvSpPr>
          <p:nvPr>
            <p:ph idx="1"/>
          </p:nvPr>
        </p:nvSpPr>
        <p:spPr/>
        <p:txBody>
          <a:bodyPr>
            <a:noAutofit/>
          </a:bodyPr>
          <a:lstStyle/>
          <a:p>
            <a:pPr marL="514350" indent="-514350">
              <a:buSzPct val="100000"/>
              <a:buFont typeface="+mj-lt"/>
              <a:buAutoNum type="arabicPeriod" startAt="4"/>
            </a:pPr>
            <a:r>
              <a:rPr lang="en-US" sz="2800" dirty="0"/>
              <a:t>Ability to specify LRFD resistance factors for tension-controlled post-tensioned concrete sections with </a:t>
            </a:r>
            <a:r>
              <a:rPr lang="en-US" sz="2800" u="sng" dirty="0"/>
              <a:t>bonded</a:t>
            </a:r>
            <a:r>
              <a:rPr lang="en-US" sz="2800" dirty="0"/>
              <a:t> strands or tendons</a:t>
            </a:r>
          </a:p>
          <a:p>
            <a:pPr lvl="1"/>
            <a:r>
              <a:rPr lang="en-US" sz="2600" dirty="0"/>
              <a:t>AASHTO LRFD Bridge Design Specifications </a:t>
            </a:r>
            <a:r>
              <a:rPr lang="en-US" sz="2600" u="sng" dirty="0"/>
              <a:t>only</a:t>
            </a:r>
            <a:r>
              <a:rPr lang="en-US" sz="2600" dirty="0"/>
              <a:t> provides resistance factors for </a:t>
            </a:r>
            <a:r>
              <a:rPr lang="en-US" sz="2600" u="sng" dirty="0"/>
              <a:t>unbonded</a:t>
            </a:r>
            <a:r>
              <a:rPr lang="en-US" sz="2600" dirty="0"/>
              <a:t> strands or tendons</a:t>
            </a:r>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3146161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4212" y="1175658"/>
            <a:ext cx="10910380" cy="4389358"/>
          </a:xfrm>
        </p:spPr>
        <p:txBody>
          <a:bodyPr>
            <a:noAutofit/>
          </a:bodyPr>
          <a:lstStyle/>
          <a:p>
            <a:pPr marL="0" indent="0">
              <a:buSzPct val="100000"/>
              <a:buNone/>
            </a:pPr>
            <a:endParaRPr lang="en-US" sz="2600" dirty="0"/>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16</a:t>
            </a:fld>
            <a:endParaRPr lang="en-US" dirty="0"/>
          </a:p>
        </p:txBody>
      </p:sp>
      <p:pic>
        <p:nvPicPr>
          <p:cNvPr id="7" name="Picture 6">
            <a:extLst>
              <a:ext uri="{FF2B5EF4-FFF2-40B4-BE49-F238E27FC236}">
                <a16:creationId xmlns:a16="http://schemas.microsoft.com/office/drawing/2014/main" id="{279D19E8-BEB2-4EE5-B2D1-7774CE5D54D9}"/>
              </a:ext>
            </a:extLst>
          </p:cNvPr>
          <p:cNvPicPr>
            <a:picLocks noChangeAspect="1"/>
          </p:cNvPicPr>
          <p:nvPr/>
        </p:nvPicPr>
        <p:blipFill>
          <a:blip r:embed="rId3"/>
          <a:stretch>
            <a:fillRect/>
          </a:stretch>
        </p:blipFill>
        <p:spPr>
          <a:xfrm>
            <a:off x="2137067" y="449322"/>
            <a:ext cx="7917866" cy="5959356"/>
          </a:xfrm>
          <a:prstGeom prst="rect">
            <a:avLst/>
          </a:prstGeom>
        </p:spPr>
      </p:pic>
    </p:spTree>
    <p:extLst>
      <p:ext uri="{BB962C8B-B14F-4D97-AF65-F5344CB8AC3E}">
        <p14:creationId xmlns:p14="http://schemas.microsoft.com/office/powerpoint/2010/main" val="3173812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1B2E-11BC-A6FC-2DB7-BB38AF19415A}"/>
              </a:ext>
            </a:extLst>
          </p:cNvPr>
          <p:cNvSpPr>
            <a:spLocks noGrp="1"/>
          </p:cNvSpPr>
          <p:nvPr>
            <p:ph type="title"/>
          </p:nvPr>
        </p:nvSpPr>
        <p:spPr/>
        <p:txBody>
          <a:bodyPr/>
          <a:lstStyle/>
          <a:p>
            <a:r>
              <a:rPr lang="en-US" dirty="0" err="1"/>
              <a:t>BrDR</a:t>
            </a:r>
            <a:r>
              <a:rPr lang="en-US" dirty="0"/>
              <a:t> 7.1.0 September 2021</a:t>
            </a:r>
            <a:br>
              <a:rPr lang="en-US" cap="none" dirty="0"/>
            </a:br>
            <a:endParaRPr lang="en-US" dirty="0"/>
          </a:p>
        </p:txBody>
      </p:sp>
      <p:sp>
        <p:nvSpPr>
          <p:cNvPr id="6" name="Content Placeholder 5"/>
          <p:cNvSpPr>
            <a:spLocks noGrp="1"/>
          </p:cNvSpPr>
          <p:nvPr>
            <p:ph idx="1"/>
          </p:nvPr>
        </p:nvSpPr>
        <p:spPr/>
        <p:txBody>
          <a:bodyPr>
            <a:noAutofit/>
          </a:bodyPr>
          <a:lstStyle/>
          <a:p>
            <a:pPr marL="514350" indent="-514350">
              <a:buSzPct val="100000"/>
              <a:buFont typeface="+mj-lt"/>
              <a:buAutoNum type="arabicPeriod" startAt="5"/>
            </a:pPr>
            <a:r>
              <a:rPr lang="en-US" sz="2800" dirty="0"/>
              <a:t>Ability to specify if the exterior web in a multi-cell box bridge should be considered as an interior web when computing live load distribution factors to accommodate widened structures</a:t>
            </a:r>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17</a:t>
            </a:fld>
            <a:endParaRPr lang="en-US" dirty="0"/>
          </a:p>
        </p:txBody>
      </p:sp>
      <p:pic>
        <p:nvPicPr>
          <p:cNvPr id="5" name="Picture 4">
            <a:extLst>
              <a:ext uri="{FF2B5EF4-FFF2-40B4-BE49-F238E27FC236}">
                <a16:creationId xmlns:a16="http://schemas.microsoft.com/office/drawing/2014/main" id="{5B81CFE2-7ABB-47A6-9A55-E1F3F5EF2B2F}"/>
              </a:ext>
            </a:extLst>
          </p:cNvPr>
          <p:cNvPicPr>
            <a:picLocks noChangeAspect="1"/>
          </p:cNvPicPr>
          <p:nvPr/>
        </p:nvPicPr>
        <p:blipFill>
          <a:blip r:embed="rId3"/>
          <a:stretch>
            <a:fillRect/>
          </a:stretch>
        </p:blipFill>
        <p:spPr>
          <a:xfrm>
            <a:off x="2091343" y="3498565"/>
            <a:ext cx="8009314" cy="5425910"/>
          </a:xfrm>
          <a:prstGeom prst="rect">
            <a:avLst/>
          </a:prstGeom>
        </p:spPr>
      </p:pic>
    </p:spTree>
    <p:extLst>
      <p:ext uri="{BB962C8B-B14F-4D97-AF65-F5344CB8AC3E}">
        <p14:creationId xmlns:p14="http://schemas.microsoft.com/office/powerpoint/2010/main" val="2939532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782A-8FBD-D7FA-3F1E-E72F818A7267}"/>
              </a:ext>
            </a:extLst>
          </p:cNvPr>
          <p:cNvSpPr>
            <a:spLocks noGrp="1"/>
          </p:cNvSpPr>
          <p:nvPr>
            <p:ph type="title"/>
          </p:nvPr>
        </p:nvSpPr>
        <p:spPr/>
        <p:txBody>
          <a:bodyPr/>
          <a:lstStyle/>
          <a:p>
            <a:r>
              <a:rPr lang="en-US" dirty="0" err="1"/>
              <a:t>BrDR</a:t>
            </a:r>
            <a:r>
              <a:rPr lang="en-US" dirty="0"/>
              <a:t> 7.1.0 September 2021</a:t>
            </a:r>
            <a:br>
              <a:rPr lang="en-US" cap="none" dirty="0"/>
            </a:br>
            <a:endParaRPr lang="en-US" dirty="0"/>
          </a:p>
        </p:txBody>
      </p:sp>
      <p:sp>
        <p:nvSpPr>
          <p:cNvPr id="6" name="Content Placeholder 5"/>
          <p:cNvSpPr>
            <a:spLocks noGrp="1"/>
          </p:cNvSpPr>
          <p:nvPr>
            <p:ph idx="1"/>
          </p:nvPr>
        </p:nvSpPr>
        <p:spPr>
          <a:xfrm>
            <a:off x="685800" y="1554480"/>
            <a:ext cx="9231923" cy="4195481"/>
          </a:xfrm>
        </p:spPr>
        <p:txBody>
          <a:bodyPr>
            <a:noAutofit/>
          </a:bodyPr>
          <a:lstStyle/>
          <a:p>
            <a:pPr marL="512064" indent="-512064">
              <a:buSzPct val="100000"/>
              <a:buNone/>
            </a:pPr>
            <a:r>
              <a:rPr lang="en-US" sz="2800" dirty="0"/>
              <a:t>6a. LRFD live load distribution factor applicability ranges – Limit single lane lever rule to multi-lane equation</a:t>
            </a:r>
          </a:p>
          <a:p>
            <a:pPr marL="512064" indent="-512064">
              <a:buSzPct val="100000"/>
              <a:buNone/>
            </a:pPr>
            <a:r>
              <a:rPr lang="en-US" sz="2800" dirty="0"/>
              <a:t>6b. LRFD live load distribution factor applicability ranges – Limit live load distribution factor values to lever rule value</a:t>
            </a:r>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18</a:t>
            </a:fld>
            <a:endParaRPr lang="en-US" dirty="0"/>
          </a:p>
        </p:txBody>
      </p:sp>
      <p:pic>
        <p:nvPicPr>
          <p:cNvPr id="5" name="Picture 4">
            <a:extLst>
              <a:ext uri="{FF2B5EF4-FFF2-40B4-BE49-F238E27FC236}">
                <a16:creationId xmlns:a16="http://schemas.microsoft.com/office/drawing/2014/main" id="{5CA924CE-D6C2-4325-A59F-D1A7995DC5FA}"/>
              </a:ext>
            </a:extLst>
          </p:cNvPr>
          <p:cNvPicPr>
            <a:picLocks noChangeAspect="1"/>
          </p:cNvPicPr>
          <p:nvPr/>
        </p:nvPicPr>
        <p:blipFill>
          <a:blip r:embed="rId3"/>
          <a:stretch>
            <a:fillRect/>
          </a:stretch>
        </p:blipFill>
        <p:spPr>
          <a:xfrm>
            <a:off x="394592" y="3659556"/>
            <a:ext cx="11402815" cy="6858000"/>
          </a:xfrm>
          <a:prstGeom prst="rect">
            <a:avLst/>
          </a:prstGeom>
        </p:spPr>
      </p:pic>
    </p:spTree>
    <p:extLst>
      <p:ext uri="{BB962C8B-B14F-4D97-AF65-F5344CB8AC3E}">
        <p14:creationId xmlns:p14="http://schemas.microsoft.com/office/powerpoint/2010/main" val="1141913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8BFED-8CB5-C79B-4BAB-65CDB22E548E}"/>
              </a:ext>
            </a:extLst>
          </p:cNvPr>
          <p:cNvSpPr>
            <a:spLocks noGrp="1"/>
          </p:cNvSpPr>
          <p:nvPr>
            <p:ph type="title"/>
          </p:nvPr>
        </p:nvSpPr>
        <p:spPr/>
        <p:txBody>
          <a:bodyPr/>
          <a:lstStyle/>
          <a:p>
            <a:r>
              <a:rPr lang="en-US" dirty="0" err="1"/>
              <a:t>BrDR</a:t>
            </a:r>
            <a:r>
              <a:rPr lang="en-US" dirty="0"/>
              <a:t> 7.1.0 September 2021</a:t>
            </a:r>
            <a:br>
              <a:rPr lang="en-US" cap="none" dirty="0"/>
            </a:br>
            <a:endParaRPr lang="en-US" dirty="0"/>
          </a:p>
        </p:txBody>
      </p:sp>
      <p:sp>
        <p:nvSpPr>
          <p:cNvPr id="6" name="Content Placeholder 5"/>
          <p:cNvSpPr>
            <a:spLocks noGrp="1"/>
          </p:cNvSpPr>
          <p:nvPr>
            <p:ph idx="1"/>
          </p:nvPr>
        </p:nvSpPr>
        <p:spPr>
          <a:xfrm>
            <a:off x="685800" y="1554480"/>
            <a:ext cx="9810262" cy="4195481"/>
          </a:xfrm>
        </p:spPr>
        <p:txBody>
          <a:bodyPr>
            <a:noAutofit/>
          </a:bodyPr>
          <a:lstStyle/>
          <a:p>
            <a:pPr marL="512064" indent="-512064">
              <a:buSzPct val="100000"/>
              <a:buNone/>
            </a:pPr>
            <a:r>
              <a:rPr lang="en-US" sz="2800" dirty="0"/>
              <a:t>6c.  LRFD live load distribution factor applicability ranges – Difference in skew angle between adjacent supports override</a:t>
            </a:r>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19</a:t>
            </a:fld>
            <a:endParaRPr lang="en-US" dirty="0"/>
          </a:p>
        </p:txBody>
      </p:sp>
      <p:pic>
        <p:nvPicPr>
          <p:cNvPr id="3" name="Picture 2">
            <a:extLst>
              <a:ext uri="{FF2B5EF4-FFF2-40B4-BE49-F238E27FC236}">
                <a16:creationId xmlns:a16="http://schemas.microsoft.com/office/drawing/2014/main" id="{68EAA7E5-E63B-4112-A5BA-DF14C4570647}"/>
              </a:ext>
            </a:extLst>
          </p:cNvPr>
          <p:cNvPicPr>
            <a:picLocks noChangeAspect="1"/>
          </p:cNvPicPr>
          <p:nvPr/>
        </p:nvPicPr>
        <p:blipFill>
          <a:blip r:embed="rId3"/>
          <a:stretch>
            <a:fillRect/>
          </a:stretch>
        </p:blipFill>
        <p:spPr>
          <a:xfrm>
            <a:off x="231902" y="2636273"/>
            <a:ext cx="11728196" cy="5700254"/>
          </a:xfrm>
          <a:prstGeom prst="rect">
            <a:avLst/>
          </a:prstGeom>
        </p:spPr>
      </p:pic>
    </p:spTree>
    <p:extLst>
      <p:ext uri="{BB962C8B-B14F-4D97-AF65-F5344CB8AC3E}">
        <p14:creationId xmlns:p14="http://schemas.microsoft.com/office/powerpoint/2010/main" val="93836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94FD-CE12-936C-8461-BB82B01153CB}"/>
              </a:ext>
            </a:extLst>
          </p:cNvPr>
          <p:cNvSpPr>
            <a:spLocks noGrp="1"/>
          </p:cNvSpPr>
          <p:nvPr>
            <p:ph type="title"/>
          </p:nvPr>
        </p:nvSpPr>
        <p:spPr/>
        <p:txBody>
          <a:bodyPr/>
          <a:lstStyle/>
          <a:p>
            <a:r>
              <a:rPr lang="en-US" cap="none" dirty="0"/>
              <a:t>What’s new in </a:t>
            </a:r>
            <a:r>
              <a:rPr lang="en-US" cap="none" dirty="0" err="1"/>
              <a:t>BrDR</a:t>
            </a:r>
            <a:r>
              <a:rPr lang="en-US" cap="none" dirty="0"/>
              <a:t> in the last year?</a:t>
            </a:r>
            <a:endParaRPr lang="en-US" dirty="0"/>
          </a:p>
        </p:txBody>
      </p:sp>
      <p:sp>
        <p:nvSpPr>
          <p:cNvPr id="3" name="Content Placeholder 2">
            <a:extLst>
              <a:ext uri="{FF2B5EF4-FFF2-40B4-BE49-F238E27FC236}">
                <a16:creationId xmlns:a16="http://schemas.microsoft.com/office/drawing/2014/main" id="{B5B84141-F3DA-9DA0-B700-78B2EEE443AC}"/>
              </a:ext>
            </a:extLst>
          </p:cNvPr>
          <p:cNvSpPr>
            <a:spLocks noGrp="1"/>
          </p:cNvSpPr>
          <p:nvPr>
            <p:ph idx="1"/>
          </p:nvPr>
        </p:nvSpPr>
        <p:spPr>
          <a:xfrm>
            <a:off x="685800" y="1554480"/>
            <a:ext cx="8946541" cy="4195481"/>
          </a:xfrm>
        </p:spPr>
        <p:txBody>
          <a:bodyPr/>
          <a:lstStyle/>
          <a:p>
            <a:r>
              <a:rPr lang="en-US" dirty="0" err="1"/>
              <a:t>BrDR</a:t>
            </a:r>
            <a:r>
              <a:rPr lang="en-US" dirty="0"/>
              <a:t> 7.1.0 released September 2021</a:t>
            </a:r>
          </a:p>
          <a:p>
            <a:r>
              <a:rPr lang="en-US" dirty="0" err="1"/>
              <a:t>BrDR</a:t>
            </a:r>
            <a:r>
              <a:rPr lang="en-US" dirty="0"/>
              <a:t> 7.1.1 released November 2021</a:t>
            </a:r>
          </a:p>
          <a:p>
            <a:r>
              <a:rPr lang="en-US" dirty="0" err="1"/>
              <a:t>BrDR</a:t>
            </a:r>
            <a:r>
              <a:rPr lang="en-US" dirty="0"/>
              <a:t> 7.2.0 released February 2022</a:t>
            </a:r>
          </a:p>
        </p:txBody>
      </p:sp>
      <p:sp>
        <p:nvSpPr>
          <p:cNvPr id="4" name="Slide Number Placeholder 3">
            <a:extLst>
              <a:ext uri="{FF2B5EF4-FFF2-40B4-BE49-F238E27FC236}">
                <a16:creationId xmlns:a16="http://schemas.microsoft.com/office/drawing/2014/main" id="{C844DEF1-64BD-23B6-6F3E-80A1D306A59B}"/>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3608099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5437-4ABF-7762-B6D6-B8E21B1DF800}"/>
              </a:ext>
            </a:extLst>
          </p:cNvPr>
          <p:cNvSpPr>
            <a:spLocks noGrp="1"/>
          </p:cNvSpPr>
          <p:nvPr>
            <p:ph type="title"/>
          </p:nvPr>
        </p:nvSpPr>
        <p:spPr/>
        <p:txBody>
          <a:bodyPr/>
          <a:lstStyle/>
          <a:p>
            <a:r>
              <a:rPr lang="en-US" dirty="0" err="1"/>
              <a:t>BrDR</a:t>
            </a:r>
            <a:r>
              <a:rPr lang="en-US" dirty="0"/>
              <a:t> 7.1.0 September 2021</a:t>
            </a:r>
            <a:br>
              <a:rPr lang="en-US" cap="none" dirty="0"/>
            </a:br>
            <a:endParaRPr lang="en-US" dirty="0"/>
          </a:p>
        </p:txBody>
      </p:sp>
      <p:sp>
        <p:nvSpPr>
          <p:cNvPr id="6" name="Content Placeholder 5"/>
          <p:cNvSpPr>
            <a:spLocks noGrp="1"/>
          </p:cNvSpPr>
          <p:nvPr>
            <p:ph idx="1"/>
          </p:nvPr>
        </p:nvSpPr>
        <p:spPr/>
        <p:txBody>
          <a:bodyPr>
            <a:noAutofit/>
          </a:bodyPr>
          <a:lstStyle/>
          <a:p>
            <a:pPr marL="512064" indent="-512064">
              <a:buSzPct val="100000"/>
              <a:buNone/>
            </a:pPr>
            <a:r>
              <a:rPr lang="en-US" sz="2800" dirty="0"/>
              <a:t>6d.  LRFD live load distribution factor applicability ranges – Range of applicability for slabs</a:t>
            </a:r>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20</a:t>
            </a:fld>
            <a:endParaRPr lang="en-US" dirty="0"/>
          </a:p>
        </p:txBody>
      </p:sp>
      <p:pic>
        <p:nvPicPr>
          <p:cNvPr id="3" name="Picture 2">
            <a:extLst>
              <a:ext uri="{FF2B5EF4-FFF2-40B4-BE49-F238E27FC236}">
                <a16:creationId xmlns:a16="http://schemas.microsoft.com/office/drawing/2014/main" id="{3BF97E69-FC8A-4286-B282-6D11F2B3DC76}"/>
              </a:ext>
            </a:extLst>
          </p:cNvPr>
          <p:cNvPicPr>
            <a:picLocks noChangeAspect="1"/>
          </p:cNvPicPr>
          <p:nvPr/>
        </p:nvPicPr>
        <p:blipFill>
          <a:blip r:embed="rId3"/>
          <a:stretch>
            <a:fillRect/>
          </a:stretch>
        </p:blipFill>
        <p:spPr>
          <a:xfrm>
            <a:off x="239522" y="2462868"/>
            <a:ext cx="11712955" cy="4534293"/>
          </a:xfrm>
          <a:prstGeom prst="rect">
            <a:avLst/>
          </a:prstGeom>
        </p:spPr>
      </p:pic>
    </p:spTree>
    <p:extLst>
      <p:ext uri="{BB962C8B-B14F-4D97-AF65-F5344CB8AC3E}">
        <p14:creationId xmlns:p14="http://schemas.microsoft.com/office/powerpoint/2010/main" val="3366430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0E1CF-7E49-9301-DFDD-7517E1A0EE40}"/>
              </a:ext>
            </a:extLst>
          </p:cNvPr>
          <p:cNvSpPr>
            <a:spLocks noGrp="1"/>
          </p:cNvSpPr>
          <p:nvPr>
            <p:ph type="title"/>
          </p:nvPr>
        </p:nvSpPr>
        <p:spPr/>
        <p:txBody>
          <a:bodyPr/>
          <a:lstStyle/>
          <a:p>
            <a:r>
              <a:rPr lang="en-US" dirty="0" err="1"/>
              <a:t>BrDR</a:t>
            </a:r>
            <a:r>
              <a:rPr lang="en-US" dirty="0"/>
              <a:t> 7.1.0 September 2021</a:t>
            </a:r>
            <a:br>
              <a:rPr lang="en-US" cap="none" dirty="0"/>
            </a:br>
            <a:endParaRPr lang="en-US" dirty="0"/>
          </a:p>
        </p:txBody>
      </p:sp>
      <p:sp>
        <p:nvSpPr>
          <p:cNvPr id="6" name="Content Placeholder 5"/>
          <p:cNvSpPr>
            <a:spLocks noGrp="1"/>
          </p:cNvSpPr>
          <p:nvPr>
            <p:ph idx="1"/>
          </p:nvPr>
        </p:nvSpPr>
        <p:spPr/>
        <p:txBody>
          <a:bodyPr>
            <a:noAutofit/>
          </a:bodyPr>
          <a:lstStyle/>
          <a:p>
            <a:pPr marL="514350" indent="-514350">
              <a:buSzPct val="100000"/>
              <a:buFont typeface="+mj-lt"/>
              <a:buAutoNum type="arabicPeriod" startAt="7"/>
            </a:pPr>
            <a:r>
              <a:rPr lang="en-US" sz="2800" dirty="0"/>
              <a:t>3D analysis for reinforced concrete and steel superstructures with in-span hinges</a:t>
            </a:r>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21</a:t>
            </a:fld>
            <a:endParaRPr lang="en-US" dirty="0"/>
          </a:p>
        </p:txBody>
      </p:sp>
      <p:pic>
        <p:nvPicPr>
          <p:cNvPr id="3" name="Picture 2">
            <a:extLst>
              <a:ext uri="{FF2B5EF4-FFF2-40B4-BE49-F238E27FC236}">
                <a16:creationId xmlns:a16="http://schemas.microsoft.com/office/drawing/2014/main" id="{DD908FD0-5110-4801-BAD4-AC2BB98FF1C7}"/>
              </a:ext>
            </a:extLst>
          </p:cNvPr>
          <p:cNvPicPr>
            <a:picLocks noChangeAspect="1"/>
          </p:cNvPicPr>
          <p:nvPr/>
        </p:nvPicPr>
        <p:blipFill>
          <a:blip r:embed="rId3"/>
          <a:stretch>
            <a:fillRect/>
          </a:stretch>
        </p:blipFill>
        <p:spPr>
          <a:xfrm>
            <a:off x="2430462" y="2607242"/>
            <a:ext cx="7331075" cy="3490262"/>
          </a:xfrm>
          <a:prstGeom prst="rect">
            <a:avLst/>
          </a:prstGeom>
        </p:spPr>
      </p:pic>
    </p:spTree>
    <p:extLst>
      <p:ext uri="{BB962C8B-B14F-4D97-AF65-F5344CB8AC3E}">
        <p14:creationId xmlns:p14="http://schemas.microsoft.com/office/powerpoint/2010/main" val="1411097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632610-6D43-252C-6395-4BD5AD2A3BF4}"/>
              </a:ext>
            </a:extLst>
          </p:cNvPr>
          <p:cNvSpPr>
            <a:spLocks noGrp="1"/>
          </p:cNvSpPr>
          <p:nvPr>
            <p:ph type="title"/>
          </p:nvPr>
        </p:nvSpPr>
        <p:spPr/>
        <p:txBody>
          <a:bodyPr/>
          <a:lstStyle/>
          <a:p>
            <a:r>
              <a:rPr lang="en-US" dirty="0" err="1"/>
              <a:t>BrDR</a:t>
            </a:r>
            <a:r>
              <a:rPr lang="en-US" dirty="0"/>
              <a:t> 7.1.0 September 2021</a:t>
            </a:r>
            <a:br>
              <a:rPr lang="en-US" cap="none" dirty="0"/>
            </a:br>
            <a:endParaRPr lang="en-US" dirty="0"/>
          </a:p>
        </p:txBody>
      </p:sp>
      <p:sp>
        <p:nvSpPr>
          <p:cNvPr id="8" name="Content Placeholder 7">
            <a:extLst>
              <a:ext uri="{FF2B5EF4-FFF2-40B4-BE49-F238E27FC236}">
                <a16:creationId xmlns:a16="http://schemas.microsoft.com/office/drawing/2014/main" id="{93752529-0704-316E-0E8A-5A84AD4EE33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22</a:t>
            </a:fld>
            <a:endParaRPr lang="en-US" dirty="0"/>
          </a:p>
        </p:txBody>
      </p:sp>
      <p:pic>
        <p:nvPicPr>
          <p:cNvPr id="3" name="Picture 2">
            <a:extLst>
              <a:ext uri="{FF2B5EF4-FFF2-40B4-BE49-F238E27FC236}">
                <a16:creationId xmlns:a16="http://schemas.microsoft.com/office/drawing/2014/main" id="{AE5AD67E-5CB9-47A4-B4B0-1BE04B6C101A}"/>
              </a:ext>
            </a:extLst>
          </p:cNvPr>
          <p:cNvPicPr>
            <a:picLocks noChangeAspect="1"/>
          </p:cNvPicPr>
          <p:nvPr/>
        </p:nvPicPr>
        <p:blipFill>
          <a:blip r:embed="rId3"/>
          <a:stretch>
            <a:fillRect/>
          </a:stretch>
        </p:blipFill>
        <p:spPr>
          <a:xfrm>
            <a:off x="2384738" y="1108509"/>
            <a:ext cx="7422523" cy="4640982"/>
          </a:xfrm>
          <a:prstGeom prst="rect">
            <a:avLst/>
          </a:prstGeom>
        </p:spPr>
      </p:pic>
    </p:spTree>
    <p:extLst>
      <p:ext uri="{BB962C8B-B14F-4D97-AF65-F5344CB8AC3E}">
        <p14:creationId xmlns:p14="http://schemas.microsoft.com/office/powerpoint/2010/main" val="699057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C178-F483-46D8-CDFB-076863C6DA2E}"/>
              </a:ext>
            </a:extLst>
          </p:cNvPr>
          <p:cNvSpPr>
            <a:spLocks noGrp="1"/>
          </p:cNvSpPr>
          <p:nvPr>
            <p:ph type="title"/>
          </p:nvPr>
        </p:nvSpPr>
        <p:spPr/>
        <p:txBody>
          <a:bodyPr/>
          <a:lstStyle/>
          <a:p>
            <a:r>
              <a:rPr lang="en-US" dirty="0" err="1"/>
              <a:t>BrDR</a:t>
            </a:r>
            <a:r>
              <a:rPr lang="en-US" dirty="0"/>
              <a:t> 7.1.0 September 2021</a:t>
            </a:r>
            <a:br>
              <a:rPr lang="en-US" cap="none" dirty="0"/>
            </a:br>
            <a:endParaRPr lang="en-US" dirty="0"/>
          </a:p>
        </p:txBody>
      </p:sp>
      <p:sp>
        <p:nvSpPr>
          <p:cNvPr id="6" name="Content Placeholder 5"/>
          <p:cNvSpPr>
            <a:spLocks noGrp="1"/>
          </p:cNvSpPr>
          <p:nvPr>
            <p:ph idx="1"/>
          </p:nvPr>
        </p:nvSpPr>
        <p:spPr>
          <a:xfrm>
            <a:off x="685800" y="1554480"/>
            <a:ext cx="9404723" cy="4195481"/>
          </a:xfrm>
        </p:spPr>
        <p:txBody>
          <a:bodyPr>
            <a:noAutofit/>
          </a:bodyPr>
          <a:lstStyle/>
          <a:p>
            <a:pPr marL="514350" indent="-514350">
              <a:buSzPct val="100000"/>
              <a:buFont typeface="+mj-lt"/>
              <a:buAutoNum type="arabicPeriod" startAt="8"/>
            </a:pPr>
            <a:r>
              <a:rPr lang="en-US" sz="2800" dirty="0"/>
              <a:t>Ability to specify Load Rating Tool’s permit analysis settings </a:t>
            </a:r>
            <a:endParaRPr lang="en-US" sz="2800" b="1" dirty="0">
              <a:solidFill>
                <a:srgbClr val="FF0000"/>
              </a:solidFill>
            </a:endParaRPr>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23</a:t>
            </a:fld>
            <a:endParaRPr lang="en-US" dirty="0"/>
          </a:p>
        </p:txBody>
      </p:sp>
      <p:pic>
        <p:nvPicPr>
          <p:cNvPr id="5" name="Picture 4">
            <a:extLst>
              <a:ext uri="{FF2B5EF4-FFF2-40B4-BE49-F238E27FC236}">
                <a16:creationId xmlns:a16="http://schemas.microsoft.com/office/drawing/2014/main" id="{24B45A51-9E53-1E7E-2271-6A5EDB4DE9DF}"/>
              </a:ext>
            </a:extLst>
          </p:cNvPr>
          <p:cNvPicPr>
            <a:picLocks noChangeAspect="1"/>
          </p:cNvPicPr>
          <p:nvPr/>
        </p:nvPicPr>
        <p:blipFill>
          <a:blip r:embed="rId3"/>
          <a:stretch>
            <a:fillRect/>
          </a:stretch>
        </p:blipFill>
        <p:spPr>
          <a:xfrm>
            <a:off x="5844535" y="2016551"/>
            <a:ext cx="4704942" cy="3570106"/>
          </a:xfrm>
          <a:prstGeom prst="rect">
            <a:avLst/>
          </a:prstGeom>
        </p:spPr>
      </p:pic>
      <p:pic>
        <p:nvPicPr>
          <p:cNvPr id="3" name="Picture 2">
            <a:extLst>
              <a:ext uri="{FF2B5EF4-FFF2-40B4-BE49-F238E27FC236}">
                <a16:creationId xmlns:a16="http://schemas.microsoft.com/office/drawing/2014/main" id="{C4ADBAA9-83D4-40D2-B63C-A38F5F868E94}"/>
              </a:ext>
            </a:extLst>
          </p:cNvPr>
          <p:cNvPicPr>
            <a:picLocks noChangeAspect="1"/>
          </p:cNvPicPr>
          <p:nvPr/>
        </p:nvPicPr>
        <p:blipFill>
          <a:blip r:embed="rId4"/>
          <a:stretch>
            <a:fillRect/>
          </a:stretch>
        </p:blipFill>
        <p:spPr>
          <a:xfrm>
            <a:off x="1138089" y="2581117"/>
            <a:ext cx="4254157" cy="2722403"/>
          </a:xfrm>
          <a:prstGeom prst="rect">
            <a:avLst/>
          </a:prstGeom>
        </p:spPr>
      </p:pic>
    </p:spTree>
    <p:extLst>
      <p:ext uri="{BB962C8B-B14F-4D97-AF65-F5344CB8AC3E}">
        <p14:creationId xmlns:p14="http://schemas.microsoft.com/office/powerpoint/2010/main" val="3728727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2E5E2-07BB-F66B-3B36-F523BB13AF7D}"/>
              </a:ext>
            </a:extLst>
          </p:cNvPr>
          <p:cNvSpPr>
            <a:spLocks noGrp="1"/>
          </p:cNvSpPr>
          <p:nvPr>
            <p:ph type="title"/>
          </p:nvPr>
        </p:nvSpPr>
        <p:spPr/>
        <p:txBody>
          <a:bodyPr/>
          <a:lstStyle/>
          <a:p>
            <a:r>
              <a:rPr lang="en-US" dirty="0" err="1"/>
              <a:t>BrDR</a:t>
            </a:r>
            <a:r>
              <a:rPr lang="en-US" dirty="0"/>
              <a:t> 7.1.0 September 2021</a:t>
            </a:r>
            <a:br>
              <a:rPr lang="en-US" cap="none" dirty="0"/>
            </a:br>
            <a:endParaRPr lang="en-US" dirty="0"/>
          </a:p>
        </p:txBody>
      </p:sp>
      <p:sp>
        <p:nvSpPr>
          <p:cNvPr id="6" name="Content Placeholder 5"/>
          <p:cNvSpPr>
            <a:spLocks noGrp="1"/>
          </p:cNvSpPr>
          <p:nvPr>
            <p:ph idx="1"/>
          </p:nvPr>
        </p:nvSpPr>
        <p:spPr/>
        <p:txBody>
          <a:bodyPr>
            <a:noAutofit/>
          </a:bodyPr>
          <a:lstStyle/>
          <a:p>
            <a:pPr marL="514350" indent="-514350">
              <a:buSzPct val="100000"/>
              <a:buFont typeface="+mj-lt"/>
              <a:buAutoNum type="arabicPeriod" startAt="9"/>
            </a:pPr>
            <a:r>
              <a:rPr lang="en-US" sz="2800" dirty="0"/>
              <a:t>Load Rating Tool – Addition of slab system LFR</a:t>
            </a:r>
          </a:p>
          <a:p>
            <a:pPr marL="514350" indent="-514350">
              <a:buSzPct val="100000"/>
              <a:buFont typeface="+mj-lt"/>
              <a:buAutoNum type="arabicPeriod" startAt="9"/>
            </a:pPr>
            <a:r>
              <a:rPr lang="en-US" sz="2800" dirty="0"/>
              <a:t>Simplified Analysis API for LRFR permit load analysis</a:t>
            </a:r>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24</a:t>
            </a:fld>
            <a:endParaRPr lang="en-US" dirty="0"/>
          </a:p>
        </p:txBody>
      </p:sp>
      <p:pic>
        <p:nvPicPr>
          <p:cNvPr id="3" name="Picture 2">
            <a:extLst>
              <a:ext uri="{FF2B5EF4-FFF2-40B4-BE49-F238E27FC236}">
                <a16:creationId xmlns:a16="http://schemas.microsoft.com/office/drawing/2014/main" id="{BEDCAD57-F8BA-B29F-7EBA-44F5C6282719}"/>
              </a:ext>
            </a:extLst>
          </p:cNvPr>
          <p:cNvPicPr>
            <a:picLocks noChangeAspect="1"/>
          </p:cNvPicPr>
          <p:nvPr/>
        </p:nvPicPr>
        <p:blipFill>
          <a:blip r:embed="rId3"/>
          <a:stretch>
            <a:fillRect/>
          </a:stretch>
        </p:blipFill>
        <p:spPr>
          <a:xfrm>
            <a:off x="3131930" y="2617693"/>
            <a:ext cx="4057763" cy="3538370"/>
          </a:xfrm>
          <a:prstGeom prst="rect">
            <a:avLst/>
          </a:prstGeom>
        </p:spPr>
      </p:pic>
    </p:spTree>
    <p:extLst>
      <p:ext uri="{BB962C8B-B14F-4D97-AF65-F5344CB8AC3E}">
        <p14:creationId xmlns:p14="http://schemas.microsoft.com/office/powerpoint/2010/main" val="277718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23125-C3B0-3613-4695-F680F1764B51}"/>
              </a:ext>
            </a:extLst>
          </p:cNvPr>
          <p:cNvSpPr>
            <a:spLocks noGrp="1"/>
          </p:cNvSpPr>
          <p:nvPr>
            <p:ph type="title"/>
          </p:nvPr>
        </p:nvSpPr>
        <p:spPr/>
        <p:txBody>
          <a:bodyPr/>
          <a:lstStyle/>
          <a:p>
            <a:r>
              <a:rPr lang="en-US" dirty="0" err="1"/>
              <a:t>BrDR</a:t>
            </a:r>
            <a:r>
              <a:rPr lang="en-US" dirty="0"/>
              <a:t> 7.1.0 September 2021</a:t>
            </a:r>
            <a:br>
              <a:rPr lang="en-US" cap="none" dirty="0"/>
            </a:br>
            <a:endParaRPr lang="en-US" dirty="0"/>
          </a:p>
        </p:txBody>
      </p:sp>
      <p:sp>
        <p:nvSpPr>
          <p:cNvPr id="6" name="Content Placeholder 5"/>
          <p:cNvSpPr>
            <a:spLocks noGrp="1"/>
          </p:cNvSpPr>
          <p:nvPr>
            <p:ph idx="1"/>
          </p:nvPr>
        </p:nvSpPr>
        <p:spPr/>
        <p:txBody>
          <a:bodyPr>
            <a:noAutofit/>
          </a:bodyPr>
          <a:lstStyle/>
          <a:p>
            <a:pPr marL="514350" indent="-514350">
              <a:buSzPct val="100000"/>
              <a:buFont typeface="+mj-lt"/>
              <a:buAutoNum type="arabicPeriod" startAt="11"/>
            </a:pPr>
            <a:r>
              <a:rPr lang="en-US" sz="2800" dirty="0"/>
              <a:t>Ability to specify file paths for various output</a:t>
            </a:r>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25</a:t>
            </a:fld>
            <a:endParaRPr lang="en-US" dirty="0"/>
          </a:p>
        </p:txBody>
      </p:sp>
      <p:pic>
        <p:nvPicPr>
          <p:cNvPr id="3" name="Picture 2">
            <a:extLst>
              <a:ext uri="{FF2B5EF4-FFF2-40B4-BE49-F238E27FC236}">
                <a16:creationId xmlns:a16="http://schemas.microsoft.com/office/drawing/2014/main" id="{A5868BFF-F35D-4F45-B651-412C47618A02}"/>
              </a:ext>
            </a:extLst>
          </p:cNvPr>
          <p:cNvPicPr>
            <a:picLocks noChangeAspect="1"/>
          </p:cNvPicPr>
          <p:nvPr/>
        </p:nvPicPr>
        <p:blipFill>
          <a:blip r:embed="rId3"/>
          <a:stretch>
            <a:fillRect/>
          </a:stretch>
        </p:blipFill>
        <p:spPr>
          <a:xfrm>
            <a:off x="2925805" y="2066773"/>
            <a:ext cx="6340389" cy="3505504"/>
          </a:xfrm>
          <a:prstGeom prst="rect">
            <a:avLst/>
          </a:prstGeom>
        </p:spPr>
      </p:pic>
    </p:spTree>
    <p:extLst>
      <p:ext uri="{BB962C8B-B14F-4D97-AF65-F5344CB8AC3E}">
        <p14:creationId xmlns:p14="http://schemas.microsoft.com/office/powerpoint/2010/main" val="3407684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0E196B0-6E20-4D02-869E-495FC1B19602}"/>
              </a:ext>
            </a:extLst>
          </p:cNvPr>
          <p:cNvPicPr>
            <a:picLocks noGrp="1" noChangeAspect="1"/>
          </p:cNvPicPr>
          <p:nvPr>
            <p:ph idx="1"/>
          </p:nvPr>
        </p:nvPicPr>
        <p:blipFill>
          <a:blip r:embed="rId3"/>
          <a:stretch>
            <a:fillRect/>
          </a:stretch>
        </p:blipFill>
        <p:spPr>
          <a:xfrm>
            <a:off x="3080695" y="-5167"/>
            <a:ext cx="6030610" cy="6863167"/>
          </a:xfrm>
        </p:spPr>
      </p:pic>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3171028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7BC18-7DFD-372F-02AB-48CA81DEE5A3}"/>
              </a:ext>
            </a:extLst>
          </p:cNvPr>
          <p:cNvSpPr>
            <a:spLocks noGrp="1"/>
          </p:cNvSpPr>
          <p:nvPr>
            <p:ph type="title"/>
          </p:nvPr>
        </p:nvSpPr>
        <p:spPr/>
        <p:txBody>
          <a:bodyPr/>
          <a:lstStyle/>
          <a:p>
            <a:r>
              <a:rPr lang="en-US" dirty="0" err="1"/>
              <a:t>BrDR</a:t>
            </a:r>
            <a:r>
              <a:rPr lang="en-US" dirty="0"/>
              <a:t> 7.1.0 September 2021</a:t>
            </a:r>
            <a:br>
              <a:rPr lang="en-US" cap="none" dirty="0"/>
            </a:br>
            <a:endParaRPr lang="en-US" dirty="0"/>
          </a:p>
        </p:txBody>
      </p:sp>
      <p:sp>
        <p:nvSpPr>
          <p:cNvPr id="5" name="Content Placeholder 4">
            <a:extLst>
              <a:ext uri="{FF2B5EF4-FFF2-40B4-BE49-F238E27FC236}">
                <a16:creationId xmlns:a16="http://schemas.microsoft.com/office/drawing/2014/main" id="{12CFEFFA-37B7-F7A6-D669-9382FAE736B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27</a:t>
            </a:fld>
            <a:endParaRPr lang="en-US" dirty="0"/>
          </a:p>
        </p:txBody>
      </p:sp>
      <p:pic>
        <p:nvPicPr>
          <p:cNvPr id="3" name="Picture 2">
            <a:extLst>
              <a:ext uri="{FF2B5EF4-FFF2-40B4-BE49-F238E27FC236}">
                <a16:creationId xmlns:a16="http://schemas.microsoft.com/office/drawing/2014/main" id="{0A0353B2-E465-4FDB-83A4-B6B05B2CCD6B}"/>
              </a:ext>
            </a:extLst>
          </p:cNvPr>
          <p:cNvPicPr>
            <a:picLocks noChangeAspect="1"/>
          </p:cNvPicPr>
          <p:nvPr/>
        </p:nvPicPr>
        <p:blipFill>
          <a:blip r:embed="rId3"/>
          <a:stretch>
            <a:fillRect/>
          </a:stretch>
        </p:blipFill>
        <p:spPr>
          <a:xfrm>
            <a:off x="2925805" y="1287594"/>
            <a:ext cx="6340389" cy="4282811"/>
          </a:xfrm>
          <a:prstGeom prst="rect">
            <a:avLst/>
          </a:prstGeom>
        </p:spPr>
      </p:pic>
    </p:spTree>
    <p:extLst>
      <p:ext uri="{BB962C8B-B14F-4D97-AF65-F5344CB8AC3E}">
        <p14:creationId xmlns:p14="http://schemas.microsoft.com/office/powerpoint/2010/main" val="3514773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6826-2A26-26F6-6440-D59E606074D2}"/>
              </a:ext>
            </a:extLst>
          </p:cNvPr>
          <p:cNvSpPr>
            <a:spLocks noGrp="1"/>
          </p:cNvSpPr>
          <p:nvPr>
            <p:ph type="title"/>
          </p:nvPr>
        </p:nvSpPr>
        <p:spPr/>
        <p:txBody>
          <a:bodyPr/>
          <a:lstStyle/>
          <a:p>
            <a:r>
              <a:rPr lang="en-US" dirty="0" err="1"/>
              <a:t>BrDR</a:t>
            </a:r>
            <a:r>
              <a:rPr lang="en-US" dirty="0"/>
              <a:t> 7.1.0 September 2021</a:t>
            </a:r>
            <a:br>
              <a:rPr lang="en-US" cap="none" dirty="0"/>
            </a:br>
            <a:endParaRPr lang="en-US" dirty="0"/>
          </a:p>
        </p:txBody>
      </p:sp>
      <p:sp>
        <p:nvSpPr>
          <p:cNvPr id="6" name="Content Placeholder 5"/>
          <p:cNvSpPr>
            <a:spLocks noGrp="1"/>
          </p:cNvSpPr>
          <p:nvPr>
            <p:ph idx="1"/>
          </p:nvPr>
        </p:nvSpPr>
        <p:spPr/>
        <p:txBody>
          <a:bodyPr>
            <a:noAutofit/>
          </a:bodyPr>
          <a:lstStyle/>
          <a:p>
            <a:pPr marL="514350" indent="-514350">
              <a:buSzPct val="100000"/>
              <a:buFont typeface="+mj-lt"/>
              <a:buAutoNum type="arabicPeriod" startAt="12"/>
            </a:pPr>
            <a:r>
              <a:rPr lang="en-US" sz="2800" dirty="0"/>
              <a:t>BrM web service integration</a:t>
            </a:r>
          </a:p>
          <a:p>
            <a:pPr lvl="1"/>
            <a:r>
              <a:rPr lang="en-US" sz="2600" dirty="0"/>
              <a:t>Provides a Representational State Transfer (REST) client within BrDR to consume the REST web services provided by BrM 6</a:t>
            </a:r>
          </a:p>
          <a:p>
            <a:pPr lvl="1"/>
            <a:r>
              <a:rPr lang="en-US" sz="2600" dirty="0"/>
              <a:t>All previous AASHTOWare Bridge Integration use cases in the legacy system are supported</a:t>
            </a:r>
          </a:p>
          <a:p>
            <a:pPr lvl="1"/>
            <a:r>
              <a:rPr lang="en-US" sz="2600" dirty="0"/>
              <a:t>No longer required to integrate BrDR and BrM databases</a:t>
            </a:r>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356827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ACED-8896-0BF4-3CF2-450C6540CED5}"/>
              </a:ext>
            </a:extLst>
          </p:cNvPr>
          <p:cNvSpPr>
            <a:spLocks noGrp="1"/>
          </p:cNvSpPr>
          <p:nvPr>
            <p:ph type="title"/>
          </p:nvPr>
        </p:nvSpPr>
        <p:spPr/>
        <p:txBody>
          <a:bodyPr/>
          <a:lstStyle/>
          <a:p>
            <a:r>
              <a:rPr lang="en-US" dirty="0" err="1"/>
              <a:t>BrDR</a:t>
            </a:r>
            <a:r>
              <a:rPr lang="en-US" dirty="0"/>
              <a:t> 7.1.0 September 2021</a:t>
            </a:r>
            <a:br>
              <a:rPr lang="en-US" cap="none" dirty="0"/>
            </a:br>
            <a:endParaRPr lang="en-US" dirty="0"/>
          </a:p>
        </p:txBody>
      </p:sp>
      <p:sp>
        <p:nvSpPr>
          <p:cNvPr id="6" name="Content Placeholder 5"/>
          <p:cNvSpPr>
            <a:spLocks noGrp="1"/>
          </p:cNvSpPr>
          <p:nvPr>
            <p:ph idx="1"/>
          </p:nvPr>
        </p:nvSpPr>
        <p:spPr/>
        <p:txBody>
          <a:bodyPr>
            <a:noAutofit/>
          </a:bodyPr>
          <a:lstStyle/>
          <a:p>
            <a:pPr marL="514350" indent="-514350">
              <a:buSzPct val="100000"/>
              <a:buFont typeface="+mj-lt"/>
              <a:buAutoNum type="arabicPeriod" startAt="13"/>
            </a:pPr>
            <a:r>
              <a:rPr lang="en-US" sz="2800" dirty="0"/>
              <a:t>Analysis Results Comparison Tool</a:t>
            </a:r>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29</a:t>
            </a:fld>
            <a:endParaRPr lang="en-US" dirty="0"/>
          </a:p>
        </p:txBody>
      </p:sp>
      <p:pic>
        <p:nvPicPr>
          <p:cNvPr id="1026" name="Picture 2">
            <a:extLst>
              <a:ext uri="{FF2B5EF4-FFF2-40B4-BE49-F238E27FC236}">
                <a16:creationId xmlns:a16="http://schemas.microsoft.com/office/drawing/2014/main" id="{2B9A2AD1-3598-DFFD-C61E-88C63CF4B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098" y="2033220"/>
            <a:ext cx="7701805" cy="432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64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3EFEB-00F5-0976-BE0C-B7C80F542144}"/>
              </a:ext>
            </a:extLst>
          </p:cNvPr>
          <p:cNvSpPr>
            <a:spLocks noGrp="1"/>
          </p:cNvSpPr>
          <p:nvPr>
            <p:ph type="title"/>
          </p:nvPr>
        </p:nvSpPr>
        <p:spPr/>
        <p:txBody>
          <a:bodyPr/>
          <a:lstStyle/>
          <a:p>
            <a:r>
              <a:rPr lang="en-US" dirty="0" err="1"/>
              <a:t>BrDR</a:t>
            </a:r>
            <a:r>
              <a:rPr lang="en-US" dirty="0"/>
              <a:t> 7.1.0 September 2021</a:t>
            </a:r>
          </a:p>
        </p:txBody>
      </p:sp>
      <p:sp>
        <p:nvSpPr>
          <p:cNvPr id="3" name="Content Placeholder 2">
            <a:extLst>
              <a:ext uri="{FF2B5EF4-FFF2-40B4-BE49-F238E27FC236}">
                <a16:creationId xmlns:a16="http://schemas.microsoft.com/office/drawing/2014/main" id="{CE39DB3E-36C2-5F90-4DE8-5287C460C8D9}"/>
              </a:ext>
            </a:extLst>
          </p:cNvPr>
          <p:cNvSpPr>
            <a:spLocks noGrp="1"/>
          </p:cNvSpPr>
          <p:nvPr>
            <p:ph sz="half" idx="1"/>
          </p:nvPr>
        </p:nvSpPr>
        <p:spPr>
          <a:xfrm>
            <a:off x="685800" y="1554480"/>
            <a:ext cx="4396339" cy="4195763"/>
          </a:xfrm>
        </p:spPr>
        <p:txBody>
          <a:bodyPr>
            <a:noAutofit/>
          </a:bodyPr>
          <a:lstStyle/>
          <a:p>
            <a:pPr marL="514350" indent="-514350">
              <a:buSzPct val="100000"/>
              <a:buFont typeface="+mj-lt"/>
              <a:buAutoNum type="arabicPeriod"/>
            </a:pPr>
            <a:r>
              <a:rPr lang="en-US" sz="1600" dirty="0"/>
              <a:t>Advanced concrete members</a:t>
            </a:r>
          </a:p>
          <a:p>
            <a:pPr marL="514350" indent="-514350">
              <a:buSzPct val="100000"/>
              <a:buFont typeface="+mj-lt"/>
              <a:buAutoNum type="arabicPeriod"/>
            </a:pPr>
            <a:r>
              <a:rPr lang="en-US" sz="1600" dirty="0"/>
              <a:t>Live load distribution factors for one or two cell box girder bridges</a:t>
            </a:r>
          </a:p>
          <a:p>
            <a:pPr marL="514350" indent="-514350">
              <a:buSzPct val="100000"/>
              <a:buFont typeface="+mj-lt"/>
              <a:buAutoNum type="arabicPeriod"/>
            </a:pPr>
            <a:r>
              <a:rPr lang="en-US" sz="1600" dirty="0"/>
              <a:t>User-defined load distribution to multi-cell box webs</a:t>
            </a:r>
          </a:p>
          <a:p>
            <a:pPr marL="514350" indent="-514350">
              <a:buSzPct val="100000"/>
              <a:buFont typeface="+mj-lt"/>
              <a:buAutoNum type="arabicPeriod"/>
            </a:pPr>
            <a:r>
              <a:rPr lang="en-US" sz="1600" dirty="0"/>
              <a:t>Ability to specify LRFD resistance factors for tension-controlled post-tensioned concrete sections with </a:t>
            </a:r>
            <a:r>
              <a:rPr lang="en-US" sz="1600" u="sng" dirty="0"/>
              <a:t>bonded</a:t>
            </a:r>
            <a:r>
              <a:rPr lang="en-US" sz="1600" dirty="0"/>
              <a:t> strands or tendons</a:t>
            </a:r>
          </a:p>
          <a:p>
            <a:pPr marL="514350" indent="-514350">
              <a:buSzPct val="100000"/>
              <a:buFont typeface="+mj-lt"/>
              <a:buAutoNum type="arabicPeriod"/>
            </a:pPr>
            <a:r>
              <a:rPr lang="en-US" sz="1600" dirty="0"/>
              <a:t>Ability to specify if the exterior web in a multi-cell box bridge should be considered as an interior web when computing live load distribution factors to accommodate widened structures</a:t>
            </a:r>
          </a:p>
          <a:p>
            <a:pPr marL="514350" indent="-514350">
              <a:buSzPct val="100000"/>
              <a:buFont typeface="+mj-lt"/>
              <a:buAutoNum type="arabicPeriod" startAt="6"/>
            </a:pPr>
            <a:r>
              <a:rPr lang="en-US" sz="1600" dirty="0"/>
              <a:t>Four LRFD live load distribution factor applicability ranges enhancements</a:t>
            </a:r>
          </a:p>
        </p:txBody>
      </p:sp>
      <p:sp>
        <p:nvSpPr>
          <p:cNvPr id="4" name="Content Placeholder 3">
            <a:extLst>
              <a:ext uri="{FF2B5EF4-FFF2-40B4-BE49-F238E27FC236}">
                <a16:creationId xmlns:a16="http://schemas.microsoft.com/office/drawing/2014/main" id="{472D5601-0AE3-F94F-9BC5-9074A1D02804}"/>
              </a:ext>
            </a:extLst>
          </p:cNvPr>
          <p:cNvSpPr>
            <a:spLocks noGrp="1"/>
          </p:cNvSpPr>
          <p:nvPr>
            <p:ph sz="half" idx="2"/>
          </p:nvPr>
        </p:nvSpPr>
        <p:spPr>
          <a:xfrm>
            <a:off x="5654493" y="1554480"/>
            <a:ext cx="4396341" cy="4200245"/>
          </a:xfrm>
        </p:spPr>
        <p:txBody>
          <a:bodyPr>
            <a:noAutofit/>
          </a:bodyPr>
          <a:lstStyle/>
          <a:p>
            <a:pPr marL="512064" indent="-512064">
              <a:buSzPct val="100000"/>
              <a:buFont typeface="+mj-lt"/>
              <a:buAutoNum type="arabicPeriod" startAt="7"/>
            </a:pPr>
            <a:r>
              <a:rPr lang="en-US" sz="1600" dirty="0"/>
              <a:t>3D analysis for reinforced concrete and steel superstructures with in-span hinges</a:t>
            </a:r>
          </a:p>
          <a:p>
            <a:pPr marL="512064" indent="-512064">
              <a:buSzPct val="100000"/>
              <a:buFont typeface="+mj-lt"/>
              <a:buAutoNum type="arabicPeriod" startAt="7"/>
            </a:pPr>
            <a:r>
              <a:rPr lang="en-US" sz="1600" dirty="0"/>
              <a:t>Ability to specify Load Rating Tool’s permit analysis settings</a:t>
            </a:r>
          </a:p>
          <a:p>
            <a:pPr marL="514350" indent="-514350">
              <a:buSzPct val="100000"/>
              <a:buFont typeface="+mj-lt"/>
              <a:buAutoNum type="arabicPeriod" startAt="9"/>
            </a:pPr>
            <a:r>
              <a:rPr lang="en-US" sz="1600" dirty="0"/>
              <a:t>Load Rating Tool – Addition of slab system LFR</a:t>
            </a:r>
          </a:p>
          <a:p>
            <a:pPr marL="514350" indent="-514350">
              <a:buSzPct val="100000"/>
              <a:buFont typeface="+mj-lt"/>
              <a:buAutoNum type="arabicPeriod" startAt="9"/>
            </a:pPr>
            <a:r>
              <a:rPr lang="en-US" sz="1600" dirty="0"/>
              <a:t>Simplified Analysis API for LRFR permit load analysis</a:t>
            </a:r>
          </a:p>
          <a:p>
            <a:pPr marL="514350" indent="-514350">
              <a:buSzPct val="100000"/>
              <a:buFont typeface="+mj-lt"/>
              <a:buAutoNum type="arabicPeriod" startAt="9"/>
            </a:pPr>
            <a:r>
              <a:rPr lang="en-US" sz="1600" dirty="0" err="1"/>
              <a:t>BrM</a:t>
            </a:r>
            <a:r>
              <a:rPr lang="en-US" sz="1600" dirty="0"/>
              <a:t> web service integration</a:t>
            </a:r>
          </a:p>
          <a:p>
            <a:pPr marL="514350" indent="-514350">
              <a:buSzPct val="100000"/>
              <a:buFont typeface="+mj-lt"/>
              <a:buAutoNum type="arabicPeriod" startAt="12"/>
            </a:pPr>
            <a:r>
              <a:rPr lang="en-US" sz="1600" dirty="0"/>
              <a:t>Analysis Results Comparison Tool</a:t>
            </a:r>
          </a:p>
          <a:p>
            <a:pPr marL="514350" indent="-514350">
              <a:buSzPct val="100000"/>
              <a:buFont typeface="+mj-lt"/>
              <a:buAutoNum type="arabicPeriod" startAt="12"/>
            </a:pPr>
            <a:r>
              <a:rPr lang="en-US" sz="1600" dirty="0"/>
              <a:t>Support Active Directory authentication</a:t>
            </a:r>
          </a:p>
          <a:p>
            <a:pPr marL="514350" indent="-514350">
              <a:buSzPct val="100000"/>
              <a:buFont typeface="+mj-lt"/>
              <a:buAutoNum type="arabicPeriod" startAt="12"/>
            </a:pPr>
            <a:r>
              <a:rPr lang="en-US" sz="1600" dirty="0"/>
              <a:t>Support Oracle container database architecture</a:t>
            </a:r>
          </a:p>
          <a:p>
            <a:pPr marL="514350" indent="-514350">
              <a:buSzPct val="100000"/>
              <a:buFont typeface="+mj-lt"/>
              <a:buAutoNum type="arabicPeriod" startAt="12"/>
            </a:pPr>
            <a:r>
              <a:rPr lang="en-US" sz="1600" dirty="0"/>
              <a:t>API license mechanism</a:t>
            </a:r>
          </a:p>
          <a:p>
            <a:pPr marL="514350" indent="-514350">
              <a:buSzPct val="100000"/>
              <a:buFont typeface="+mj-lt"/>
              <a:buAutoNum type="arabicPeriod" startAt="12"/>
            </a:pPr>
            <a:endParaRPr lang="en-US" sz="1600" dirty="0"/>
          </a:p>
          <a:p>
            <a:endParaRPr lang="en-US" sz="1600" dirty="0"/>
          </a:p>
        </p:txBody>
      </p:sp>
      <p:sp>
        <p:nvSpPr>
          <p:cNvPr id="5" name="Slide Number Placeholder 4">
            <a:extLst>
              <a:ext uri="{FF2B5EF4-FFF2-40B4-BE49-F238E27FC236}">
                <a16:creationId xmlns:a16="http://schemas.microsoft.com/office/drawing/2014/main" id="{3F76EF77-8EF9-3457-2CEC-A5CEEF5839A8}"/>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70806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ACED-8896-0BF4-3CF2-450C6540CED5}"/>
              </a:ext>
            </a:extLst>
          </p:cNvPr>
          <p:cNvSpPr>
            <a:spLocks noGrp="1"/>
          </p:cNvSpPr>
          <p:nvPr>
            <p:ph type="title"/>
          </p:nvPr>
        </p:nvSpPr>
        <p:spPr/>
        <p:txBody>
          <a:bodyPr/>
          <a:lstStyle/>
          <a:p>
            <a:r>
              <a:rPr lang="en-US" dirty="0" err="1"/>
              <a:t>BrDR</a:t>
            </a:r>
            <a:r>
              <a:rPr lang="en-US" dirty="0"/>
              <a:t> 7.1.0 September 2021</a:t>
            </a:r>
            <a:br>
              <a:rPr lang="en-US" cap="none" dirty="0"/>
            </a:br>
            <a:endParaRPr lang="en-US" dirty="0"/>
          </a:p>
        </p:txBody>
      </p:sp>
      <p:sp>
        <p:nvSpPr>
          <p:cNvPr id="6" name="Content Placeholder 5"/>
          <p:cNvSpPr>
            <a:spLocks noGrp="1"/>
          </p:cNvSpPr>
          <p:nvPr>
            <p:ph idx="1"/>
          </p:nvPr>
        </p:nvSpPr>
        <p:spPr/>
        <p:txBody>
          <a:bodyPr>
            <a:noAutofit/>
          </a:bodyPr>
          <a:lstStyle/>
          <a:p>
            <a:pPr marL="514350" indent="-514350">
              <a:buSzPct val="100000"/>
              <a:buFont typeface="+mj-lt"/>
              <a:buAutoNum type="arabicPeriod" startAt="14"/>
            </a:pPr>
            <a:r>
              <a:rPr lang="en-US" sz="2800" dirty="0"/>
              <a:t>Support Active Directory authentication</a:t>
            </a:r>
          </a:p>
          <a:p>
            <a:pPr marL="514350" indent="-514350">
              <a:buSzPct val="100000"/>
              <a:buFont typeface="+mj-lt"/>
              <a:buAutoNum type="arabicPeriod" startAt="14"/>
            </a:pPr>
            <a:r>
              <a:rPr lang="en-US" sz="2800" dirty="0"/>
              <a:t>Support Oracle container database</a:t>
            </a:r>
          </a:p>
          <a:p>
            <a:pPr marL="514350" indent="-514350">
              <a:buSzPct val="100000"/>
              <a:buFont typeface="+mj-lt"/>
              <a:buAutoNum type="arabicPeriod" startAt="14"/>
            </a:pPr>
            <a:r>
              <a:rPr lang="en-US" sz="2800" dirty="0"/>
              <a:t>API license mechanism</a:t>
            </a:r>
          </a:p>
          <a:p>
            <a:pPr marL="514350" indent="-514350">
              <a:buSzPct val="100000"/>
              <a:buFont typeface="+mj-lt"/>
              <a:buAutoNum type="arabicPeriod" startAt="14"/>
            </a:pPr>
            <a:endParaRPr lang="en-US" sz="2800" dirty="0"/>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30</a:t>
            </a:fld>
            <a:endParaRPr lang="en-US" dirty="0"/>
          </a:p>
        </p:txBody>
      </p:sp>
      <p:pic>
        <p:nvPicPr>
          <p:cNvPr id="5" name="Picture 4">
            <a:extLst>
              <a:ext uri="{FF2B5EF4-FFF2-40B4-BE49-F238E27FC236}">
                <a16:creationId xmlns:a16="http://schemas.microsoft.com/office/drawing/2014/main" id="{19F2D532-7C15-7CC7-057E-410CD1CB58AB}"/>
              </a:ext>
            </a:extLst>
          </p:cNvPr>
          <p:cNvPicPr>
            <a:picLocks noChangeAspect="1"/>
          </p:cNvPicPr>
          <p:nvPr/>
        </p:nvPicPr>
        <p:blipFill>
          <a:blip r:embed="rId3"/>
          <a:stretch>
            <a:fillRect/>
          </a:stretch>
        </p:blipFill>
        <p:spPr>
          <a:xfrm>
            <a:off x="1898730" y="3187972"/>
            <a:ext cx="7942857" cy="2866667"/>
          </a:xfrm>
          <a:prstGeom prst="rect">
            <a:avLst/>
          </a:prstGeom>
        </p:spPr>
      </p:pic>
    </p:spTree>
    <p:extLst>
      <p:ext uri="{BB962C8B-B14F-4D97-AF65-F5344CB8AC3E}">
        <p14:creationId xmlns:p14="http://schemas.microsoft.com/office/powerpoint/2010/main" val="1139133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78F7C-26A1-E6C1-C958-B7E4FFE7B478}"/>
              </a:ext>
            </a:extLst>
          </p:cNvPr>
          <p:cNvSpPr>
            <a:spLocks noGrp="1"/>
          </p:cNvSpPr>
          <p:nvPr>
            <p:ph type="title"/>
          </p:nvPr>
        </p:nvSpPr>
        <p:spPr/>
        <p:txBody>
          <a:bodyPr/>
          <a:lstStyle/>
          <a:p>
            <a:r>
              <a:rPr lang="en-US" dirty="0" err="1"/>
              <a:t>BrDR</a:t>
            </a:r>
            <a:r>
              <a:rPr lang="en-US" dirty="0"/>
              <a:t> 7.1.1 November 2021</a:t>
            </a:r>
          </a:p>
        </p:txBody>
      </p:sp>
      <p:sp>
        <p:nvSpPr>
          <p:cNvPr id="3" name="Content Placeholder 2">
            <a:extLst>
              <a:ext uri="{FF2B5EF4-FFF2-40B4-BE49-F238E27FC236}">
                <a16:creationId xmlns:a16="http://schemas.microsoft.com/office/drawing/2014/main" id="{BCBDC139-E17E-920D-B6F9-2E918F870204}"/>
              </a:ext>
            </a:extLst>
          </p:cNvPr>
          <p:cNvSpPr>
            <a:spLocks noGrp="1"/>
          </p:cNvSpPr>
          <p:nvPr>
            <p:ph idx="1"/>
          </p:nvPr>
        </p:nvSpPr>
        <p:spPr/>
        <p:txBody>
          <a:bodyPr/>
          <a:lstStyle/>
          <a:p>
            <a:r>
              <a:rPr lang="en-US" dirty="0"/>
              <a:t>Critical bug fixes</a:t>
            </a:r>
          </a:p>
        </p:txBody>
      </p:sp>
      <p:sp>
        <p:nvSpPr>
          <p:cNvPr id="4" name="Slide Number Placeholder 3">
            <a:extLst>
              <a:ext uri="{FF2B5EF4-FFF2-40B4-BE49-F238E27FC236}">
                <a16:creationId xmlns:a16="http://schemas.microsoft.com/office/drawing/2014/main" id="{6AA705E6-1EE4-3C6B-D535-34C6EAE0DCE7}"/>
              </a:ext>
            </a:extLst>
          </p:cNvPr>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3579794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BrDR</a:t>
            </a:r>
            <a:r>
              <a:rPr lang="en-US" cap="none" dirty="0"/>
              <a:t> 7.2.0 February 2022</a:t>
            </a:r>
            <a:br>
              <a:rPr lang="en-US" cap="none" dirty="0"/>
            </a:br>
            <a:endParaRPr lang="en-US" cap="none" dirty="0"/>
          </a:p>
        </p:txBody>
      </p:sp>
      <p:sp>
        <p:nvSpPr>
          <p:cNvPr id="6" name="Content Placeholder 5"/>
          <p:cNvSpPr>
            <a:spLocks noGrp="1"/>
          </p:cNvSpPr>
          <p:nvPr>
            <p:ph idx="1"/>
          </p:nvPr>
        </p:nvSpPr>
        <p:spPr>
          <a:xfrm>
            <a:off x="685800" y="1554480"/>
            <a:ext cx="9251688" cy="4195481"/>
          </a:xfrm>
        </p:spPr>
        <p:txBody>
          <a:bodyPr>
            <a:noAutofit/>
          </a:bodyPr>
          <a:lstStyle/>
          <a:p>
            <a:pPr marL="514350" indent="-514350">
              <a:buSzPct val="100000"/>
              <a:buFont typeface="+mj-lt"/>
              <a:buAutoNum type="arabicPeriod"/>
            </a:pPr>
            <a:r>
              <a:rPr lang="en-US" sz="2800" dirty="0"/>
              <a:t>Prestressed Concrete Design Tool – Phase 2 Enhancements</a:t>
            </a:r>
          </a:p>
          <a:p>
            <a:pPr marL="514350" indent="-514350">
              <a:buSzPct val="100000"/>
              <a:buFont typeface="+mj-lt"/>
              <a:buAutoNum type="arabicPeriod"/>
            </a:pPr>
            <a:r>
              <a:rPr lang="en-US" sz="2800" dirty="0"/>
              <a:t>Steel Plate Girder Design Tool</a:t>
            </a:r>
          </a:p>
          <a:p>
            <a:pPr marL="514350" indent="-514350">
              <a:buSzPct val="100000"/>
              <a:buFont typeface="+mj-lt"/>
              <a:buAutoNum type="arabicPeriod"/>
            </a:pPr>
            <a:r>
              <a:rPr lang="en-US" sz="2800" dirty="0"/>
              <a:t>Load Rating Tool – LRFR multi-girder superstructures, multi-cell box, slab system</a:t>
            </a:r>
          </a:p>
          <a:p>
            <a:pPr marL="514350" indent="-514350">
              <a:buSzPct val="100000"/>
              <a:buFont typeface="+mj-lt"/>
              <a:buAutoNum type="arabicPeriod"/>
            </a:pPr>
            <a:r>
              <a:rPr lang="en-US" sz="2800" dirty="0"/>
              <a:t>Data exchange via IFC Bridge data standard</a:t>
            </a:r>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3355468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8C32-C532-F939-421A-51DDB02D1FA8}"/>
              </a:ext>
            </a:extLst>
          </p:cNvPr>
          <p:cNvSpPr>
            <a:spLocks noGrp="1"/>
          </p:cNvSpPr>
          <p:nvPr>
            <p:ph type="title"/>
          </p:nvPr>
        </p:nvSpPr>
        <p:spPr/>
        <p:txBody>
          <a:bodyPr/>
          <a:lstStyle/>
          <a:p>
            <a:r>
              <a:rPr lang="en-US" cap="none" dirty="0" err="1"/>
              <a:t>BrDR</a:t>
            </a:r>
            <a:r>
              <a:rPr lang="en-US" cap="none" dirty="0"/>
              <a:t> 7.2.0 February 2022</a:t>
            </a:r>
            <a:endParaRPr lang="en-US" dirty="0"/>
          </a:p>
        </p:txBody>
      </p:sp>
      <p:sp>
        <p:nvSpPr>
          <p:cNvPr id="3" name="Content Placeholder 2">
            <a:extLst>
              <a:ext uri="{FF2B5EF4-FFF2-40B4-BE49-F238E27FC236}">
                <a16:creationId xmlns:a16="http://schemas.microsoft.com/office/drawing/2014/main" id="{ECE52D81-4A30-F5EB-3177-0F69258C7D68}"/>
              </a:ext>
            </a:extLst>
          </p:cNvPr>
          <p:cNvSpPr>
            <a:spLocks noGrp="1"/>
          </p:cNvSpPr>
          <p:nvPr>
            <p:ph idx="1"/>
          </p:nvPr>
        </p:nvSpPr>
        <p:spPr>
          <a:xfrm>
            <a:off x="685800" y="1554480"/>
            <a:ext cx="9259245" cy="4195481"/>
          </a:xfrm>
        </p:spPr>
        <p:txBody>
          <a:bodyPr>
            <a:normAutofit/>
          </a:bodyPr>
          <a:lstStyle/>
          <a:p>
            <a:pPr marL="512064" indent="-512064">
              <a:buSzPct val="100000"/>
              <a:buFont typeface="+mj-lt"/>
              <a:buAutoNum type="arabicPeriod"/>
            </a:pPr>
            <a:r>
              <a:rPr lang="en-US" sz="2800" dirty="0"/>
              <a:t>Prestressed Concrete Design Tool – Phase 2 Enhancements</a:t>
            </a:r>
          </a:p>
          <a:p>
            <a:pPr marL="400050" lvl="1" indent="0">
              <a:buNone/>
            </a:pPr>
            <a:r>
              <a:rPr lang="en-US" sz="2800" dirty="0"/>
              <a:t>1a.  Girder system and girder line entry</a:t>
            </a:r>
          </a:p>
          <a:p>
            <a:pPr marL="400050" lvl="1" indent="0">
              <a:buNone/>
            </a:pPr>
            <a:r>
              <a:rPr lang="en-US" sz="2800" dirty="0"/>
              <a:t>1b.  Schematics</a:t>
            </a:r>
          </a:p>
          <a:p>
            <a:pPr marL="400050" lvl="1" indent="0">
              <a:buNone/>
            </a:pPr>
            <a:r>
              <a:rPr lang="en-US" sz="2800" dirty="0"/>
              <a:t>1c.  Prestress Tee Beams</a:t>
            </a:r>
          </a:p>
          <a:p>
            <a:pPr marL="400050" lvl="1" indent="0">
              <a:buNone/>
            </a:pPr>
            <a:r>
              <a:rPr lang="en-US" sz="2800" dirty="0"/>
              <a:t>1d.  Additional strand configurations</a:t>
            </a:r>
          </a:p>
          <a:p>
            <a:pPr marL="400050" lvl="1" indent="0">
              <a:buNone/>
            </a:pPr>
            <a:r>
              <a:rPr lang="en-US" sz="2800" dirty="0"/>
              <a:t>1e.  Stability checks for transport</a:t>
            </a:r>
          </a:p>
          <a:p>
            <a:pPr marL="512064" indent="-512064">
              <a:buFont typeface="+mj-lt"/>
              <a:buAutoNum type="arabicPeriod"/>
            </a:pPr>
            <a:endParaRPr lang="en-US" sz="2800" dirty="0"/>
          </a:p>
        </p:txBody>
      </p:sp>
      <p:sp>
        <p:nvSpPr>
          <p:cNvPr id="4" name="Slide Number Placeholder 3">
            <a:extLst>
              <a:ext uri="{FF2B5EF4-FFF2-40B4-BE49-F238E27FC236}">
                <a16:creationId xmlns:a16="http://schemas.microsoft.com/office/drawing/2014/main" id="{C989A37F-F64F-E683-7013-29C7263A175C}"/>
              </a:ext>
            </a:extLst>
          </p:cNvPr>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2425321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8C32-C532-F939-421A-51DDB02D1FA8}"/>
              </a:ext>
            </a:extLst>
          </p:cNvPr>
          <p:cNvSpPr>
            <a:spLocks noGrp="1"/>
          </p:cNvSpPr>
          <p:nvPr>
            <p:ph type="title"/>
          </p:nvPr>
        </p:nvSpPr>
        <p:spPr/>
        <p:txBody>
          <a:bodyPr/>
          <a:lstStyle/>
          <a:p>
            <a:r>
              <a:rPr lang="en-US" cap="none" dirty="0" err="1"/>
              <a:t>BrDR</a:t>
            </a:r>
            <a:r>
              <a:rPr lang="en-US" cap="none" dirty="0"/>
              <a:t> 7.2.0 February 2022</a:t>
            </a:r>
            <a:endParaRPr lang="en-US" dirty="0"/>
          </a:p>
        </p:txBody>
      </p:sp>
      <p:sp>
        <p:nvSpPr>
          <p:cNvPr id="3" name="Content Placeholder 2">
            <a:extLst>
              <a:ext uri="{FF2B5EF4-FFF2-40B4-BE49-F238E27FC236}">
                <a16:creationId xmlns:a16="http://schemas.microsoft.com/office/drawing/2014/main" id="{ECE52D81-4A30-F5EB-3177-0F69258C7D68}"/>
              </a:ext>
            </a:extLst>
          </p:cNvPr>
          <p:cNvSpPr>
            <a:spLocks noGrp="1"/>
          </p:cNvSpPr>
          <p:nvPr>
            <p:ph idx="1"/>
          </p:nvPr>
        </p:nvSpPr>
        <p:spPr/>
        <p:txBody>
          <a:bodyPr>
            <a:normAutofit/>
          </a:bodyPr>
          <a:lstStyle/>
          <a:p>
            <a:pPr marL="0" indent="0">
              <a:buNone/>
            </a:pPr>
            <a:r>
              <a:rPr lang="en-US" sz="2800" dirty="0"/>
              <a:t>1a.  Girder system entry</a:t>
            </a:r>
          </a:p>
        </p:txBody>
      </p:sp>
      <p:sp>
        <p:nvSpPr>
          <p:cNvPr id="4" name="Slide Number Placeholder 3">
            <a:extLst>
              <a:ext uri="{FF2B5EF4-FFF2-40B4-BE49-F238E27FC236}">
                <a16:creationId xmlns:a16="http://schemas.microsoft.com/office/drawing/2014/main" id="{C989A37F-F64F-E683-7013-29C7263A175C}"/>
              </a:ext>
            </a:extLst>
          </p:cNvPr>
          <p:cNvSpPr>
            <a:spLocks noGrp="1"/>
          </p:cNvSpPr>
          <p:nvPr>
            <p:ph type="sldNum" sz="quarter" idx="12"/>
          </p:nvPr>
        </p:nvSpPr>
        <p:spPr/>
        <p:txBody>
          <a:bodyPr/>
          <a:lstStyle/>
          <a:p>
            <a:fld id="{D57F1E4F-1CFF-5643-939E-02111984F565}" type="slidenum">
              <a:rPr lang="en-US" smtClean="0"/>
              <a:t>34</a:t>
            </a:fld>
            <a:endParaRPr lang="en-US" dirty="0"/>
          </a:p>
        </p:txBody>
      </p:sp>
      <p:pic>
        <p:nvPicPr>
          <p:cNvPr id="6" name="Picture 5">
            <a:extLst>
              <a:ext uri="{FF2B5EF4-FFF2-40B4-BE49-F238E27FC236}">
                <a16:creationId xmlns:a16="http://schemas.microsoft.com/office/drawing/2014/main" id="{4A9DD28D-6A90-A9A5-270A-4081A012B613}"/>
              </a:ext>
            </a:extLst>
          </p:cNvPr>
          <p:cNvPicPr>
            <a:picLocks noChangeAspect="1"/>
          </p:cNvPicPr>
          <p:nvPr/>
        </p:nvPicPr>
        <p:blipFill>
          <a:blip r:embed="rId2"/>
          <a:stretch>
            <a:fillRect/>
          </a:stretch>
        </p:blipFill>
        <p:spPr>
          <a:xfrm>
            <a:off x="1927499" y="2158686"/>
            <a:ext cx="8337002" cy="3795089"/>
          </a:xfrm>
          <a:prstGeom prst="rect">
            <a:avLst/>
          </a:prstGeom>
        </p:spPr>
      </p:pic>
    </p:spTree>
    <p:extLst>
      <p:ext uri="{BB962C8B-B14F-4D97-AF65-F5344CB8AC3E}">
        <p14:creationId xmlns:p14="http://schemas.microsoft.com/office/powerpoint/2010/main" val="3065632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8C32-C532-F939-421A-51DDB02D1FA8}"/>
              </a:ext>
            </a:extLst>
          </p:cNvPr>
          <p:cNvSpPr>
            <a:spLocks noGrp="1"/>
          </p:cNvSpPr>
          <p:nvPr>
            <p:ph type="title"/>
          </p:nvPr>
        </p:nvSpPr>
        <p:spPr/>
        <p:txBody>
          <a:bodyPr/>
          <a:lstStyle/>
          <a:p>
            <a:r>
              <a:rPr lang="en-US" cap="none" dirty="0" err="1"/>
              <a:t>BrDR</a:t>
            </a:r>
            <a:r>
              <a:rPr lang="en-US" cap="none" dirty="0"/>
              <a:t> 7.2.0 February 2022</a:t>
            </a:r>
            <a:endParaRPr lang="en-US" dirty="0"/>
          </a:p>
        </p:txBody>
      </p:sp>
      <p:sp>
        <p:nvSpPr>
          <p:cNvPr id="3" name="Content Placeholder 2">
            <a:extLst>
              <a:ext uri="{FF2B5EF4-FFF2-40B4-BE49-F238E27FC236}">
                <a16:creationId xmlns:a16="http://schemas.microsoft.com/office/drawing/2014/main" id="{ECE52D81-4A30-F5EB-3177-0F69258C7D68}"/>
              </a:ext>
            </a:extLst>
          </p:cNvPr>
          <p:cNvSpPr>
            <a:spLocks noGrp="1"/>
          </p:cNvSpPr>
          <p:nvPr>
            <p:ph idx="1"/>
          </p:nvPr>
        </p:nvSpPr>
        <p:spPr/>
        <p:txBody>
          <a:bodyPr>
            <a:normAutofit/>
          </a:bodyPr>
          <a:lstStyle/>
          <a:p>
            <a:pPr marL="0" indent="0">
              <a:buNone/>
            </a:pPr>
            <a:r>
              <a:rPr lang="en-US" sz="2800" dirty="0"/>
              <a:t>1b.  Schematics</a:t>
            </a:r>
          </a:p>
          <a:p>
            <a:pPr marL="512064" indent="-512064">
              <a:buFont typeface="+mj-lt"/>
              <a:buAutoNum type="arabicPeriod"/>
            </a:pPr>
            <a:endParaRPr lang="en-US" sz="2800" dirty="0"/>
          </a:p>
        </p:txBody>
      </p:sp>
      <p:sp>
        <p:nvSpPr>
          <p:cNvPr id="4" name="Slide Number Placeholder 3">
            <a:extLst>
              <a:ext uri="{FF2B5EF4-FFF2-40B4-BE49-F238E27FC236}">
                <a16:creationId xmlns:a16="http://schemas.microsoft.com/office/drawing/2014/main" id="{C989A37F-F64F-E683-7013-29C7263A175C}"/>
              </a:ext>
            </a:extLst>
          </p:cNvPr>
          <p:cNvSpPr>
            <a:spLocks noGrp="1"/>
          </p:cNvSpPr>
          <p:nvPr>
            <p:ph type="sldNum" sz="quarter" idx="12"/>
          </p:nvPr>
        </p:nvSpPr>
        <p:spPr/>
        <p:txBody>
          <a:bodyPr/>
          <a:lstStyle/>
          <a:p>
            <a:fld id="{D57F1E4F-1CFF-5643-939E-02111984F565}" type="slidenum">
              <a:rPr lang="en-US" smtClean="0"/>
              <a:t>35</a:t>
            </a:fld>
            <a:endParaRPr lang="en-US" dirty="0"/>
          </a:p>
        </p:txBody>
      </p:sp>
      <p:pic>
        <p:nvPicPr>
          <p:cNvPr id="5" name="Picture 4">
            <a:extLst>
              <a:ext uri="{FF2B5EF4-FFF2-40B4-BE49-F238E27FC236}">
                <a16:creationId xmlns:a16="http://schemas.microsoft.com/office/drawing/2014/main" id="{0D1CE702-7866-205B-6694-073D41542E52}"/>
              </a:ext>
            </a:extLst>
          </p:cNvPr>
          <p:cNvPicPr>
            <a:picLocks noChangeAspect="1"/>
          </p:cNvPicPr>
          <p:nvPr/>
        </p:nvPicPr>
        <p:blipFill>
          <a:blip r:embed="rId2"/>
          <a:stretch>
            <a:fillRect/>
          </a:stretch>
        </p:blipFill>
        <p:spPr>
          <a:xfrm>
            <a:off x="2543855" y="2086030"/>
            <a:ext cx="7104291" cy="4048818"/>
          </a:xfrm>
          <a:prstGeom prst="rect">
            <a:avLst/>
          </a:prstGeom>
        </p:spPr>
      </p:pic>
    </p:spTree>
    <p:extLst>
      <p:ext uri="{BB962C8B-B14F-4D97-AF65-F5344CB8AC3E}">
        <p14:creationId xmlns:p14="http://schemas.microsoft.com/office/powerpoint/2010/main" val="2820852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8C32-C532-F939-421A-51DDB02D1FA8}"/>
              </a:ext>
            </a:extLst>
          </p:cNvPr>
          <p:cNvSpPr>
            <a:spLocks noGrp="1"/>
          </p:cNvSpPr>
          <p:nvPr>
            <p:ph type="title"/>
          </p:nvPr>
        </p:nvSpPr>
        <p:spPr/>
        <p:txBody>
          <a:bodyPr/>
          <a:lstStyle/>
          <a:p>
            <a:r>
              <a:rPr lang="en-US" cap="none" dirty="0" err="1"/>
              <a:t>BrDR</a:t>
            </a:r>
            <a:r>
              <a:rPr lang="en-US" cap="none" dirty="0"/>
              <a:t> 7.2.0 February 2022</a:t>
            </a:r>
            <a:endParaRPr lang="en-US" dirty="0"/>
          </a:p>
        </p:txBody>
      </p:sp>
      <p:sp>
        <p:nvSpPr>
          <p:cNvPr id="3" name="Content Placeholder 2">
            <a:extLst>
              <a:ext uri="{FF2B5EF4-FFF2-40B4-BE49-F238E27FC236}">
                <a16:creationId xmlns:a16="http://schemas.microsoft.com/office/drawing/2014/main" id="{ECE52D81-4A30-F5EB-3177-0F69258C7D68}"/>
              </a:ext>
            </a:extLst>
          </p:cNvPr>
          <p:cNvSpPr>
            <a:spLocks noGrp="1"/>
          </p:cNvSpPr>
          <p:nvPr>
            <p:ph idx="1"/>
          </p:nvPr>
        </p:nvSpPr>
        <p:spPr/>
        <p:txBody>
          <a:bodyPr>
            <a:normAutofit/>
          </a:bodyPr>
          <a:lstStyle/>
          <a:p>
            <a:pPr marL="0" indent="0">
              <a:buNone/>
            </a:pPr>
            <a:r>
              <a:rPr lang="en-US" sz="2800" dirty="0"/>
              <a:t>1c.  Prestress Tee Beams</a:t>
            </a:r>
          </a:p>
          <a:p>
            <a:pPr marL="512064" indent="-512064">
              <a:buFont typeface="+mj-lt"/>
              <a:buAutoNum type="arabicPeriod"/>
            </a:pPr>
            <a:endParaRPr lang="en-US" sz="2800" dirty="0"/>
          </a:p>
        </p:txBody>
      </p:sp>
      <p:sp>
        <p:nvSpPr>
          <p:cNvPr id="4" name="Slide Number Placeholder 3">
            <a:extLst>
              <a:ext uri="{FF2B5EF4-FFF2-40B4-BE49-F238E27FC236}">
                <a16:creationId xmlns:a16="http://schemas.microsoft.com/office/drawing/2014/main" id="{C989A37F-F64F-E683-7013-29C7263A175C}"/>
              </a:ext>
            </a:extLst>
          </p:cNvPr>
          <p:cNvSpPr>
            <a:spLocks noGrp="1"/>
          </p:cNvSpPr>
          <p:nvPr>
            <p:ph type="sldNum" sz="quarter" idx="12"/>
          </p:nvPr>
        </p:nvSpPr>
        <p:spPr/>
        <p:txBody>
          <a:bodyPr/>
          <a:lstStyle/>
          <a:p>
            <a:fld id="{D57F1E4F-1CFF-5643-939E-02111984F565}" type="slidenum">
              <a:rPr lang="en-US" smtClean="0"/>
              <a:t>36</a:t>
            </a:fld>
            <a:endParaRPr lang="en-US" dirty="0"/>
          </a:p>
        </p:txBody>
      </p:sp>
      <p:pic>
        <p:nvPicPr>
          <p:cNvPr id="8" name="Picture 7">
            <a:extLst>
              <a:ext uri="{FF2B5EF4-FFF2-40B4-BE49-F238E27FC236}">
                <a16:creationId xmlns:a16="http://schemas.microsoft.com/office/drawing/2014/main" id="{EB525F67-F904-114E-82F8-1AAA4A12CC8D}"/>
              </a:ext>
            </a:extLst>
          </p:cNvPr>
          <p:cNvPicPr>
            <a:picLocks noChangeAspect="1"/>
          </p:cNvPicPr>
          <p:nvPr/>
        </p:nvPicPr>
        <p:blipFill>
          <a:blip r:embed="rId2"/>
          <a:stretch>
            <a:fillRect/>
          </a:stretch>
        </p:blipFill>
        <p:spPr>
          <a:xfrm>
            <a:off x="2848287" y="2115402"/>
            <a:ext cx="6495425" cy="3634559"/>
          </a:xfrm>
          <a:prstGeom prst="rect">
            <a:avLst/>
          </a:prstGeom>
        </p:spPr>
      </p:pic>
    </p:spTree>
    <p:extLst>
      <p:ext uri="{BB962C8B-B14F-4D97-AF65-F5344CB8AC3E}">
        <p14:creationId xmlns:p14="http://schemas.microsoft.com/office/powerpoint/2010/main" val="758411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8C32-C532-F939-421A-51DDB02D1FA8}"/>
              </a:ext>
            </a:extLst>
          </p:cNvPr>
          <p:cNvSpPr>
            <a:spLocks noGrp="1"/>
          </p:cNvSpPr>
          <p:nvPr>
            <p:ph type="title"/>
          </p:nvPr>
        </p:nvSpPr>
        <p:spPr/>
        <p:txBody>
          <a:bodyPr/>
          <a:lstStyle/>
          <a:p>
            <a:r>
              <a:rPr lang="en-US" cap="none" dirty="0" err="1"/>
              <a:t>BrDR</a:t>
            </a:r>
            <a:r>
              <a:rPr lang="en-US" cap="none" dirty="0"/>
              <a:t> 7.2.0 February 2022</a:t>
            </a:r>
            <a:endParaRPr lang="en-US" dirty="0"/>
          </a:p>
        </p:txBody>
      </p:sp>
      <p:sp>
        <p:nvSpPr>
          <p:cNvPr id="3" name="Content Placeholder 2">
            <a:extLst>
              <a:ext uri="{FF2B5EF4-FFF2-40B4-BE49-F238E27FC236}">
                <a16:creationId xmlns:a16="http://schemas.microsoft.com/office/drawing/2014/main" id="{ECE52D81-4A30-F5EB-3177-0F69258C7D68}"/>
              </a:ext>
            </a:extLst>
          </p:cNvPr>
          <p:cNvSpPr>
            <a:spLocks noGrp="1"/>
          </p:cNvSpPr>
          <p:nvPr>
            <p:ph idx="1"/>
          </p:nvPr>
        </p:nvSpPr>
        <p:spPr/>
        <p:txBody>
          <a:bodyPr>
            <a:normAutofit/>
          </a:bodyPr>
          <a:lstStyle/>
          <a:p>
            <a:pPr marL="0" indent="0">
              <a:buNone/>
            </a:pPr>
            <a:r>
              <a:rPr lang="en-US" sz="2800" dirty="0"/>
              <a:t>1d.  Additional strand configurations</a:t>
            </a:r>
          </a:p>
          <a:p>
            <a:pPr marL="512064" indent="-512064">
              <a:buFont typeface="+mj-lt"/>
              <a:buAutoNum type="arabicPeriod"/>
            </a:pPr>
            <a:endParaRPr lang="en-US" sz="2800" dirty="0"/>
          </a:p>
        </p:txBody>
      </p:sp>
      <p:sp>
        <p:nvSpPr>
          <p:cNvPr id="4" name="Slide Number Placeholder 3">
            <a:extLst>
              <a:ext uri="{FF2B5EF4-FFF2-40B4-BE49-F238E27FC236}">
                <a16:creationId xmlns:a16="http://schemas.microsoft.com/office/drawing/2014/main" id="{C989A37F-F64F-E683-7013-29C7263A175C}"/>
              </a:ext>
            </a:extLst>
          </p:cNvPr>
          <p:cNvSpPr>
            <a:spLocks noGrp="1"/>
          </p:cNvSpPr>
          <p:nvPr>
            <p:ph type="sldNum" sz="quarter" idx="12"/>
          </p:nvPr>
        </p:nvSpPr>
        <p:spPr/>
        <p:txBody>
          <a:bodyPr/>
          <a:lstStyle/>
          <a:p>
            <a:fld id="{D57F1E4F-1CFF-5643-939E-02111984F565}" type="slidenum">
              <a:rPr lang="en-US" smtClean="0"/>
              <a:t>37</a:t>
            </a:fld>
            <a:endParaRPr lang="en-US" dirty="0"/>
          </a:p>
        </p:txBody>
      </p:sp>
      <p:pic>
        <p:nvPicPr>
          <p:cNvPr id="8" name="Picture 7">
            <a:extLst>
              <a:ext uri="{FF2B5EF4-FFF2-40B4-BE49-F238E27FC236}">
                <a16:creationId xmlns:a16="http://schemas.microsoft.com/office/drawing/2014/main" id="{2EA53F15-A9AA-69B6-1CA8-C719911EC51C}"/>
              </a:ext>
            </a:extLst>
          </p:cNvPr>
          <p:cNvPicPr>
            <a:picLocks noChangeAspect="1"/>
          </p:cNvPicPr>
          <p:nvPr/>
        </p:nvPicPr>
        <p:blipFill>
          <a:blip r:embed="rId2"/>
          <a:stretch>
            <a:fillRect/>
          </a:stretch>
        </p:blipFill>
        <p:spPr>
          <a:xfrm>
            <a:off x="1001409" y="2167144"/>
            <a:ext cx="10189182" cy="3069874"/>
          </a:xfrm>
          <a:prstGeom prst="rect">
            <a:avLst/>
          </a:prstGeom>
        </p:spPr>
      </p:pic>
    </p:spTree>
    <p:extLst>
      <p:ext uri="{BB962C8B-B14F-4D97-AF65-F5344CB8AC3E}">
        <p14:creationId xmlns:p14="http://schemas.microsoft.com/office/powerpoint/2010/main" val="854450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8C32-C532-F939-421A-51DDB02D1FA8}"/>
              </a:ext>
            </a:extLst>
          </p:cNvPr>
          <p:cNvSpPr>
            <a:spLocks noGrp="1"/>
          </p:cNvSpPr>
          <p:nvPr>
            <p:ph type="title"/>
          </p:nvPr>
        </p:nvSpPr>
        <p:spPr/>
        <p:txBody>
          <a:bodyPr/>
          <a:lstStyle/>
          <a:p>
            <a:r>
              <a:rPr lang="en-US" cap="none" dirty="0" err="1"/>
              <a:t>BrDR</a:t>
            </a:r>
            <a:r>
              <a:rPr lang="en-US" cap="none" dirty="0"/>
              <a:t> 7.2.0 February 2022</a:t>
            </a:r>
            <a:endParaRPr lang="en-US" dirty="0"/>
          </a:p>
        </p:txBody>
      </p:sp>
      <p:sp>
        <p:nvSpPr>
          <p:cNvPr id="3" name="Content Placeholder 2">
            <a:extLst>
              <a:ext uri="{FF2B5EF4-FFF2-40B4-BE49-F238E27FC236}">
                <a16:creationId xmlns:a16="http://schemas.microsoft.com/office/drawing/2014/main" id="{ECE52D81-4A30-F5EB-3177-0F69258C7D68}"/>
              </a:ext>
            </a:extLst>
          </p:cNvPr>
          <p:cNvSpPr>
            <a:spLocks noGrp="1"/>
          </p:cNvSpPr>
          <p:nvPr>
            <p:ph idx="1"/>
          </p:nvPr>
        </p:nvSpPr>
        <p:spPr/>
        <p:txBody>
          <a:bodyPr>
            <a:normAutofit/>
          </a:bodyPr>
          <a:lstStyle/>
          <a:p>
            <a:pPr marL="0" indent="0">
              <a:buNone/>
            </a:pPr>
            <a:r>
              <a:rPr lang="en-US" sz="2800" dirty="0"/>
              <a:t>1e.  Stability checks for transport</a:t>
            </a:r>
          </a:p>
          <a:p>
            <a:pPr marL="512064" indent="-512064">
              <a:buFont typeface="+mj-lt"/>
              <a:buAutoNum type="arabicPeriod"/>
            </a:pPr>
            <a:endParaRPr lang="en-US" sz="2800" dirty="0"/>
          </a:p>
        </p:txBody>
      </p:sp>
      <p:sp>
        <p:nvSpPr>
          <p:cNvPr id="4" name="Slide Number Placeholder 3">
            <a:extLst>
              <a:ext uri="{FF2B5EF4-FFF2-40B4-BE49-F238E27FC236}">
                <a16:creationId xmlns:a16="http://schemas.microsoft.com/office/drawing/2014/main" id="{C989A37F-F64F-E683-7013-29C7263A175C}"/>
              </a:ext>
            </a:extLst>
          </p:cNvPr>
          <p:cNvSpPr>
            <a:spLocks noGrp="1"/>
          </p:cNvSpPr>
          <p:nvPr>
            <p:ph type="sldNum" sz="quarter" idx="12"/>
          </p:nvPr>
        </p:nvSpPr>
        <p:spPr/>
        <p:txBody>
          <a:bodyPr/>
          <a:lstStyle/>
          <a:p>
            <a:fld id="{D57F1E4F-1CFF-5643-939E-02111984F565}" type="slidenum">
              <a:rPr lang="en-US" smtClean="0"/>
              <a:t>38</a:t>
            </a:fld>
            <a:endParaRPr lang="en-US" dirty="0"/>
          </a:p>
        </p:txBody>
      </p:sp>
      <p:pic>
        <p:nvPicPr>
          <p:cNvPr id="6" name="Picture 5">
            <a:extLst>
              <a:ext uri="{FF2B5EF4-FFF2-40B4-BE49-F238E27FC236}">
                <a16:creationId xmlns:a16="http://schemas.microsoft.com/office/drawing/2014/main" id="{D3480712-2F70-F7E3-2696-1CB0C7375188}"/>
              </a:ext>
            </a:extLst>
          </p:cNvPr>
          <p:cNvPicPr>
            <a:picLocks noChangeAspect="1"/>
          </p:cNvPicPr>
          <p:nvPr/>
        </p:nvPicPr>
        <p:blipFill>
          <a:blip r:embed="rId2"/>
          <a:stretch>
            <a:fillRect/>
          </a:stretch>
        </p:blipFill>
        <p:spPr>
          <a:xfrm>
            <a:off x="2750144" y="2071162"/>
            <a:ext cx="6691713" cy="4563906"/>
          </a:xfrm>
          <a:prstGeom prst="rect">
            <a:avLst/>
          </a:prstGeom>
        </p:spPr>
      </p:pic>
    </p:spTree>
    <p:extLst>
      <p:ext uri="{BB962C8B-B14F-4D97-AF65-F5344CB8AC3E}">
        <p14:creationId xmlns:p14="http://schemas.microsoft.com/office/powerpoint/2010/main" val="3740062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8C32-C532-F939-421A-51DDB02D1FA8}"/>
              </a:ext>
            </a:extLst>
          </p:cNvPr>
          <p:cNvSpPr>
            <a:spLocks noGrp="1"/>
          </p:cNvSpPr>
          <p:nvPr>
            <p:ph type="title"/>
          </p:nvPr>
        </p:nvSpPr>
        <p:spPr/>
        <p:txBody>
          <a:bodyPr/>
          <a:lstStyle/>
          <a:p>
            <a:r>
              <a:rPr lang="en-US" cap="none" dirty="0" err="1"/>
              <a:t>BrDR</a:t>
            </a:r>
            <a:r>
              <a:rPr lang="en-US" cap="none" dirty="0"/>
              <a:t> 7.2.0 February 2022</a:t>
            </a:r>
            <a:endParaRPr lang="en-US" dirty="0"/>
          </a:p>
        </p:txBody>
      </p:sp>
      <p:sp>
        <p:nvSpPr>
          <p:cNvPr id="3" name="Content Placeholder 2">
            <a:extLst>
              <a:ext uri="{FF2B5EF4-FFF2-40B4-BE49-F238E27FC236}">
                <a16:creationId xmlns:a16="http://schemas.microsoft.com/office/drawing/2014/main" id="{ECE52D81-4A30-F5EB-3177-0F69258C7D68}"/>
              </a:ext>
            </a:extLst>
          </p:cNvPr>
          <p:cNvSpPr>
            <a:spLocks noGrp="1"/>
          </p:cNvSpPr>
          <p:nvPr>
            <p:ph idx="1"/>
          </p:nvPr>
        </p:nvSpPr>
        <p:spPr/>
        <p:txBody>
          <a:bodyPr>
            <a:normAutofit/>
          </a:bodyPr>
          <a:lstStyle/>
          <a:p>
            <a:pPr marL="742950" indent="-742950">
              <a:buSzPct val="100000"/>
              <a:buFont typeface="+mj-lt"/>
              <a:buAutoNum type="arabicPeriod" startAt="2"/>
            </a:pPr>
            <a:r>
              <a:rPr lang="en-US" sz="2800" dirty="0"/>
              <a:t>Steel Plate Girder Design Tool</a:t>
            </a:r>
          </a:p>
          <a:p>
            <a:pPr marL="0" indent="0">
              <a:buSzPct val="100000"/>
              <a:buNone/>
            </a:pPr>
            <a:r>
              <a:rPr lang="en-US" sz="2800" dirty="0"/>
              <a:t>		2a. Steel plate girders, hybrid girders</a:t>
            </a:r>
          </a:p>
          <a:p>
            <a:pPr marL="0" indent="0">
              <a:buSzPct val="100000"/>
              <a:buNone/>
            </a:pPr>
            <a:r>
              <a:rPr lang="en-US" sz="2800" dirty="0"/>
              <a:t>		2b. Control options</a:t>
            </a:r>
          </a:p>
          <a:p>
            <a:pPr marL="0" indent="0">
              <a:buSzPct val="100000"/>
              <a:buNone/>
            </a:pPr>
            <a:r>
              <a:rPr lang="en-US" sz="2800" dirty="0"/>
              <a:t>		2c. Shear connector design</a:t>
            </a:r>
          </a:p>
          <a:p>
            <a:pPr marL="0" indent="0">
              <a:buSzPct val="100000"/>
              <a:buNone/>
            </a:pPr>
            <a:r>
              <a:rPr lang="en-US" sz="2800" dirty="0"/>
              <a:t>		2d. Final design specification checking report </a:t>
            </a:r>
          </a:p>
          <a:p>
            <a:pPr marL="0" indent="0">
              <a:buSzPct val="100000"/>
              <a:buNone/>
            </a:pPr>
            <a:r>
              <a:rPr lang="en-US" sz="2800" dirty="0"/>
              <a:t>		2e. Beam profile schematic</a:t>
            </a:r>
          </a:p>
          <a:p>
            <a:pPr marL="0" indent="0">
              <a:buSzPct val="100000"/>
              <a:buNone/>
            </a:pPr>
            <a:r>
              <a:rPr lang="en-US" sz="2800" dirty="0"/>
              <a:t>	</a:t>
            </a:r>
          </a:p>
          <a:p>
            <a:pPr marL="400050" lvl="1" indent="0">
              <a:buNone/>
            </a:pPr>
            <a:endParaRPr lang="en-US" sz="2800" dirty="0"/>
          </a:p>
        </p:txBody>
      </p:sp>
      <p:sp>
        <p:nvSpPr>
          <p:cNvPr id="4" name="Slide Number Placeholder 3">
            <a:extLst>
              <a:ext uri="{FF2B5EF4-FFF2-40B4-BE49-F238E27FC236}">
                <a16:creationId xmlns:a16="http://schemas.microsoft.com/office/drawing/2014/main" id="{C989A37F-F64F-E683-7013-29C7263A175C}"/>
              </a:ext>
            </a:extLst>
          </p:cNvPr>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1627422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BrDR</a:t>
            </a:r>
            <a:r>
              <a:rPr lang="en-US" dirty="0"/>
              <a:t> 7.1.0 September 2021</a:t>
            </a:r>
            <a:br>
              <a:rPr lang="en-US" cap="none" dirty="0"/>
            </a:br>
            <a:endParaRPr lang="en-US" cap="none" dirty="0"/>
          </a:p>
        </p:txBody>
      </p:sp>
      <p:sp>
        <p:nvSpPr>
          <p:cNvPr id="6" name="Content Placeholder 5"/>
          <p:cNvSpPr>
            <a:spLocks noGrp="1"/>
          </p:cNvSpPr>
          <p:nvPr>
            <p:ph idx="1"/>
          </p:nvPr>
        </p:nvSpPr>
        <p:spPr/>
        <p:txBody>
          <a:bodyPr>
            <a:noAutofit/>
          </a:bodyPr>
          <a:lstStyle/>
          <a:p>
            <a:pPr marL="514350" indent="-514350">
              <a:buSzPct val="100000"/>
              <a:buFont typeface="+mj-lt"/>
              <a:buAutoNum type="arabicPeriod"/>
            </a:pPr>
            <a:r>
              <a:rPr lang="en-US" sz="2800" dirty="0"/>
              <a:t>Advanced concrete members</a:t>
            </a:r>
          </a:p>
          <a:p>
            <a:pPr lvl="1"/>
            <a:r>
              <a:rPr lang="en-US" sz="2600" dirty="0"/>
              <a:t>Wide variety of cross sections can be modeled including non-symmetric and precast shapes</a:t>
            </a:r>
          </a:p>
          <a:p>
            <a:pPr lvl="1"/>
            <a:r>
              <a:rPr lang="en-US" sz="2600" dirty="0"/>
              <a:t>Regions of post-tensioning and regions of reinforced concrete within the same member</a:t>
            </a:r>
          </a:p>
          <a:p>
            <a:pPr lvl="1"/>
            <a:r>
              <a:rPr lang="en-US" sz="2600" dirty="0"/>
              <a:t>Overlapping post-tensioning tendons apply at different construction stages</a:t>
            </a:r>
          </a:p>
          <a:p>
            <a:pPr lvl="1"/>
            <a:r>
              <a:rPr lang="en-US" sz="2600" dirty="0"/>
              <a:t>Hinges can be present in select construction stages</a:t>
            </a:r>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979237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8C32-C532-F939-421A-51DDB02D1FA8}"/>
              </a:ext>
            </a:extLst>
          </p:cNvPr>
          <p:cNvSpPr>
            <a:spLocks noGrp="1"/>
          </p:cNvSpPr>
          <p:nvPr>
            <p:ph type="title"/>
          </p:nvPr>
        </p:nvSpPr>
        <p:spPr/>
        <p:txBody>
          <a:bodyPr/>
          <a:lstStyle/>
          <a:p>
            <a:r>
              <a:rPr lang="en-US" cap="none" dirty="0" err="1"/>
              <a:t>BrDR</a:t>
            </a:r>
            <a:r>
              <a:rPr lang="en-US" cap="none" dirty="0"/>
              <a:t> 7.2.0 February 2022</a:t>
            </a:r>
            <a:endParaRPr lang="en-US" dirty="0"/>
          </a:p>
        </p:txBody>
      </p:sp>
      <p:sp>
        <p:nvSpPr>
          <p:cNvPr id="3" name="Content Placeholder 2">
            <a:extLst>
              <a:ext uri="{FF2B5EF4-FFF2-40B4-BE49-F238E27FC236}">
                <a16:creationId xmlns:a16="http://schemas.microsoft.com/office/drawing/2014/main" id="{ECE52D81-4A30-F5EB-3177-0F69258C7D68}"/>
              </a:ext>
            </a:extLst>
          </p:cNvPr>
          <p:cNvSpPr>
            <a:spLocks noGrp="1"/>
          </p:cNvSpPr>
          <p:nvPr>
            <p:ph idx="1"/>
          </p:nvPr>
        </p:nvSpPr>
        <p:spPr/>
        <p:txBody>
          <a:bodyPr>
            <a:normAutofit/>
          </a:bodyPr>
          <a:lstStyle/>
          <a:p>
            <a:pPr marL="0" indent="0">
              <a:buSzPct val="100000"/>
              <a:buNone/>
            </a:pPr>
            <a:r>
              <a:rPr lang="en-US" sz="2800" dirty="0"/>
              <a:t>2a. Steel plate girders, hybrid girders</a:t>
            </a:r>
          </a:p>
        </p:txBody>
      </p:sp>
      <p:sp>
        <p:nvSpPr>
          <p:cNvPr id="4" name="Slide Number Placeholder 3">
            <a:extLst>
              <a:ext uri="{FF2B5EF4-FFF2-40B4-BE49-F238E27FC236}">
                <a16:creationId xmlns:a16="http://schemas.microsoft.com/office/drawing/2014/main" id="{C989A37F-F64F-E683-7013-29C7263A175C}"/>
              </a:ext>
            </a:extLst>
          </p:cNvPr>
          <p:cNvSpPr>
            <a:spLocks noGrp="1"/>
          </p:cNvSpPr>
          <p:nvPr>
            <p:ph type="sldNum" sz="quarter" idx="12"/>
          </p:nvPr>
        </p:nvSpPr>
        <p:spPr/>
        <p:txBody>
          <a:bodyPr/>
          <a:lstStyle/>
          <a:p>
            <a:fld id="{D57F1E4F-1CFF-5643-939E-02111984F565}" type="slidenum">
              <a:rPr lang="en-US" smtClean="0"/>
              <a:t>40</a:t>
            </a:fld>
            <a:endParaRPr lang="en-US" dirty="0"/>
          </a:p>
        </p:txBody>
      </p:sp>
      <p:pic>
        <p:nvPicPr>
          <p:cNvPr id="6" name="Picture 5">
            <a:extLst>
              <a:ext uri="{FF2B5EF4-FFF2-40B4-BE49-F238E27FC236}">
                <a16:creationId xmlns:a16="http://schemas.microsoft.com/office/drawing/2014/main" id="{140518B0-0C3D-B626-85B9-993082B739B2}"/>
              </a:ext>
            </a:extLst>
          </p:cNvPr>
          <p:cNvPicPr>
            <a:picLocks noChangeAspect="1"/>
          </p:cNvPicPr>
          <p:nvPr/>
        </p:nvPicPr>
        <p:blipFill>
          <a:blip r:embed="rId2"/>
          <a:stretch>
            <a:fillRect/>
          </a:stretch>
        </p:blipFill>
        <p:spPr>
          <a:xfrm>
            <a:off x="3230977" y="2091029"/>
            <a:ext cx="4877710" cy="4658315"/>
          </a:xfrm>
          <a:prstGeom prst="rect">
            <a:avLst/>
          </a:prstGeom>
        </p:spPr>
      </p:pic>
    </p:spTree>
    <p:extLst>
      <p:ext uri="{BB962C8B-B14F-4D97-AF65-F5344CB8AC3E}">
        <p14:creationId xmlns:p14="http://schemas.microsoft.com/office/powerpoint/2010/main" val="4125941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5747-55B3-FAA4-4D80-245EDED96A17}"/>
              </a:ext>
            </a:extLst>
          </p:cNvPr>
          <p:cNvSpPr>
            <a:spLocks noGrp="1"/>
          </p:cNvSpPr>
          <p:nvPr>
            <p:ph type="title"/>
          </p:nvPr>
        </p:nvSpPr>
        <p:spPr/>
        <p:txBody>
          <a:bodyPr/>
          <a:lstStyle/>
          <a:p>
            <a:r>
              <a:rPr lang="en-US" cap="none" dirty="0"/>
              <a:t>BrDR 7.2.0 February 2022</a:t>
            </a:r>
            <a:endParaRPr lang="en-US" dirty="0"/>
          </a:p>
        </p:txBody>
      </p:sp>
      <p:sp>
        <p:nvSpPr>
          <p:cNvPr id="3" name="Content Placeholder 2">
            <a:extLst>
              <a:ext uri="{FF2B5EF4-FFF2-40B4-BE49-F238E27FC236}">
                <a16:creationId xmlns:a16="http://schemas.microsoft.com/office/drawing/2014/main" id="{82387275-A027-6D5F-00E1-16545A746D0B}"/>
              </a:ext>
            </a:extLst>
          </p:cNvPr>
          <p:cNvSpPr>
            <a:spLocks noGrp="1"/>
          </p:cNvSpPr>
          <p:nvPr>
            <p:ph idx="1"/>
          </p:nvPr>
        </p:nvSpPr>
        <p:spPr/>
        <p:txBody>
          <a:bodyPr/>
          <a:lstStyle/>
          <a:p>
            <a:pPr marL="0" indent="0">
              <a:buSzPct val="100000"/>
              <a:buNone/>
            </a:pPr>
            <a:r>
              <a:rPr lang="en-US" sz="2800" dirty="0"/>
              <a:t>2b. Control options</a:t>
            </a:r>
          </a:p>
        </p:txBody>
      </p:sp>
      <p:sp>
        <p:nvSpPr>
          <p:cNvPr id="4" name="Slide Number Placeholder 3">
            <a:extLst>
              <a:ext uri="{FF2B5EF4-FFF2-40B4-BE49-F238E27FC236}">
                <a16:creationId xmlns:a16="http://schemas.microsoft.com/office/drawing/2014/main" id="{97789F76-292A-4B0D-2096-F6B6F7B0513D}"/>
              </a:ext>
            </a:extLst>
          </p:cNvPr>
          <p:cNvSpPr>
            <a:spLocks noGrp="1"/>
          </p:cNvSpPr>
          <p:nvPr>
            <p:ph type="sldNum" sz="quarter" idx="12"/>
          </p:nvPr>
        </p:nvSpPr>
        <p:spPr/>
        <p:txBody>
          <a:bodyPr/>
          <a:lstStyle/>
          <a:p>
            <a:fld id="{D57F1E4F-1CFF-5643-939E-02111984F565}" type="slidenum">
              <a:rPr lang="en-US" smtClean="0"/>
              <a:t>41</a:t>
            </a:fld>
            <a:endParaRPr lang="en-US" dirty="0"/>
          </a:p>
        </p:txBody>
      </p:sp>
      <p:pic>
        <p:nvPicPr>
          <p:cNvPr id="5" name="Picture 4">
            <a:extLst>
              <a:ext uri="{FF2B5EF4-FFF2-40B4-BE49-F238E27FC236}">
                <a16:creationId xmlns:a16="http://schemas.microsoft.com/office/drawing/2014/main" id="{C87B83FC-2A9F-3EE2-6D32-951254C6DB48}"/>
              </a:ext>
            </a:extLst>
          </p:cNvPr>
          <p:cNvPicPr>
            <a:picLocks noChangeAspect="1"/>
          </p:cNvPicPr>
          <p:nvPr/>
        </p:nvPicPr>
        <p:blipFill>
          <a:blip r:embed="rId2"/>
          <a:stretch>
            <a:fillRect/>
          </a:stretch>
        </p:blipFill>
        <p:spPr>
          <a:xfrm>
            <a:off x="2713438" y="2122190"/>
            <a:ext cx="5270068" cy="4027599"/>
          </a:xfrm>
          <a:prstGeom prst="rect">
            <a:avLst/>
          </a:prstGeom>
        </p:spPr>
      </p:pic>
    </p:spTree>
    <p:extLst>
      <p:ext uri="{BB962C8B-B14F-4D97-AF65-F5344CB8AC3E}">
        <p14:creationId xmlns:p14="http://schemas.microsoft.com/office/powerpoint/2010/main" val="2346407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74D3-D3B2-4B5C-ED00-F9AF4BB64BB1}"/>
              </a:ext>
            </a:extLst>
          </p:cNvPr>
          <p:cNvSpPr>
            <a:spLocks noGrp="1"/>
          </p:cNvSpPr>
          <p:nvPr>
            <p:ph type="title"/>
          </p:nvPr>
        </p:nvSpPr>
        <p:spPr/>
        <p:txBody>
          <a:bodyPr/>
          <a:lstStyle/>
          <a:p>
            <a:r>
              <a:rPr lang="en-US" cap="none" dirty="0"/>
              <a:t>BrDR 7.2.0 February 2022</a:t>
            </a:r>
            <a:endParaRPr lang="en-US" dirty="0"/>
          </a:p>
        </p:txBody>
      </p:sp>
      <p:sp>
        <p:nvSpPr>
          <p:cNvPr id="3" name="Content Placeholder 2">
            <a:extLst>
              <a:ext uri="{FF2B5EF4-FFF2-40B4-BE49-F238E27FC236}">
                <a16:creationId xmlns:a16="http://schemas.microsoft.com/office/drawing/2014/main" id="{0B9506AC-3FBC-C5AB-1346-6BE43366DD77}"/>
              </a:ext>
            </a:extLst>
          </p:cNvPr>
          <p:cNvSpPr>
            <a:spLocks noGrp="1"/>
          </p:cNvSpPr>
          <p:nvPr>
            <p:ph idx="1"/>
          </p:nvPr>
        </p:nvSpPr>
        <p:spPr/>
        <p:txBody>
          <a:bodyPr/>
          <a:lstStyle/>
          <a:p>
            <a:pPr marL="0" indent="0">
              <a:buNone/>
            </a:pPr>
            <a:r>
              <a:rPr lang="en-US" dirty="0"/>
              <a:t>2c. Shear connector design</a:t>
            </a:r>
          </a:p>
          <a:p>
            <a:pPr marL="0" indent="0">
              <a:buNone/>
            </a:pPr>
            <a:endParaRPr lang="en-US" dirty="0"/>
          </a:p>
        </p:txBody>
      </p:sp>
      <p:sp>
        <p:nvSpPr>
          <p:cNvPr id="4" name="Slide Number Placeholder 3">
            <a:extLst>
              <a:ext uri="{FF2B5EF4-FFF2-40B4-BE49-F238E27FC236}">
                <a16:creationId xmlns:a16="http://schemas.microsoft.com/office/drawing/2014/main" id="{EF5CE60D-2417-49FC-42E4-9A29B6C2267C}"/>
              </a:ext>
            </a:extLst>
          </p:cNvPr>
          <p:cNvSpPr>
            <a:spLocks noGrp="1"/>
          </p:cNvSpPr>
          <p:nvPr>
            <p:ph type="sldNum" sz="quarter" idx="12"/>
          </p:nvPr>
        </p:nvSpPr>
        <p:spPr/>
        <p:txBody>
          <a:bodyPr/>
          <a:lstStyle/>
          <a:p>
            <a:fld id="{D57F1E4F-1CFF-5643-939E-02111984F565}" type="slidenum">
              <a:rPr lang="en-US" smtClean="0"/>
              <a:t>42</a:t>
            </a:fld>
            <a:endParaRPr lang="en-US" dirty="0"/>
          </a:p>
        </p:txBody>
      </p:sp>
      <p:pic>
        <p:nvPicPr>
          <p:cNvPr id="5" name="Picture 4">
            <a:extLst>
              <a:ext uri="{FF2B5EF4-FFF2-40B4-BE49-F238E27FC236}">
                <a16:creationId xmlns:a16="http://schemas.microsoft.com/office/drawing/2014/main" id="{EF84BC24-E99F-837A-8C7E-93FA6836C2EE}"/>
              </a:ext>
            </a:extLst>
          </p:cNvPr>
          <p:cNvPicPr>
            <a:picLocks noChangeAspect="1"/>
          </p:cNvPicPr>
          <p:nvPr/>
        </p:nvPicPr>
        <p:blipFill>
          <a:blip r:embed="rId2"/>
          <a:stretch>
            <a:fillRect/>
          </a:stretch>
        </p:blipFill>
        <p:spPr>
          <a:xfrm>
            <a:off x="3020041" y="2226919"/>
            <a:ext cx="6151917" cy="4406963"/>
          </a:xfrm>
          <a:prstGeom prst="rect">
            <a:avLst/>
          </a:prstGeom>
        </p:spPr>
      </p:pic>
    </p:spTree>
    <p:extLst>
      <p:ext uri="{BB962C8B-B14F-4D97-AF65-F5344CB8AC3E}">
        <p14:creationId xmlns:p14="http://schemas.microsoft.com/office/powerpoint/2010/main" val="1267592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7B09-85C8-D22B-FCBC-8D19B52D7ADB}"/>
              </a:ext>
            </a:extLst>
          </p:cNvPr>
          <p:cNvSpPr>
            <a:spLocks noGrp="1"/>
          </p:cNvSpPr>
          <p:nvPr>
            <p:ph type="title"/>
          </p:nvPr>
        </p:nvSpPr>
        <p:spPr/>
        <p:txBody>
          <a:bodyPr/>
          <a:lstStyle/>
          <a:p>
            <a:r>
              <a:rPr lang="en-US" cap="none" dirty="0"/>
              <a:t>BrDR 7.2.0 February 2022</a:t>
            </a:r>
            <a:endParaRPr lang="en-US" dirty="0"/>
          </a:p>
        </p:txBody>
      </p:sp>
      <p:sp>
        <p:nvSpPr>
          <p:cNvPr id="3" name="Content Placeholder 2">
            <a:extLst>
              <a:ext uri="{FF2B5EF4-FFF2-40B4-BE49-F238E27FC236}">
                <a16:creationId xmlns:a16="http://schemas.microsoft.com/office/drawing/2014/main" id="{1E3905B2-A581-2021-476A-C7D5E63E7466}"/>
              </a:ext>
            </a:extLst>
          </p:cNvPr>
          <p:cNvSpPr>
            <a:spLocks noGrp="1"/>
          </p:cNvSpPr>
          <p:nvPr>
            <p:ph idx="1"/>
          </p:nvPr>
        </p:nvSpPr>
        <p:spPr/>
        <p:txBody>
          <a:bodyPr/>
          <a:lstStyle/>
          <a:p>
            <a:pPr marL="0" indent="0">
              <a:buNone/>
            </a:pPr>
            <a:r>
              <a:rPr lang="en-US" dirty="0"/>
              <a:t>2d. Detailed final design specification checking report</a:t>
            </a:r>
          </a:p>
          <a:p>
            <a:endParaRPr lang="en-US" dirty="0"/>
          </a:p>
        </p:txBody>
      </p:sp>
      <p:sp>
        <p:nvSpPr>
          <p:cNvPr id="4" name="Slide Number Placeholder 3">
            <a:extLst>
              <a:ext uri="{FF2B5EF4-FFF2-40B4-BE49-F238E27FC236}">
                <a16:creationId xmlns:a16="http://schemas.microsoft.com/office/drawing/2014/main" id="{CA0C6D40-F764-6E20-230D-C985B55EEB36}"/>
              </a:ext>
            </a:extLst>
          </p:cNvPr>
          <p:cNvSpPr>
            <a:spLocks noGrp="1"/>
          </p:cNvSpPr>
          <p:nvPr>
            <p:ph type="sldNum" sz="quarter" idx="12"/>
          </p:nvPr>
        </p:nvSpPr>
        <p:spPr/>
        <p:txBody>
          <a:bodyPr/>
          <a:lstStyle/>
          <a:p>
            <a:fld id="{D57F1E4F-1CFF-5643-939E-02111984F565}" type="slidenum">
              <a:rPr lang="en-US" smtClean="0"/>
              <a:t>43</a:t>
            </a:fld>
            <a:endParaRPr lang="en-US" dirty="0"/>
          </a:p>
        </p:txBody>
      </p:sp>
      <p:pic>
        <p:nvPicPr>
          <p:cNvPr id="7" name="Picture 6">
            <a:extLst>
              <a:ext uri="{FF2B5EF4-FFF2-40B4-BE49-F238E27FC236}">
                <a16:creationId xmlns:a16="http://schemas.microsoft.com/office/drawing/2014/main" id="{F38ECF1C-1FB0-12AC-08FA-D4633A3B17C9}"/>
              </a:ext>
            </a:extLst>
          </p:cNvPr>
          <p:cNvPicPr>
            <a:picLocks noChangeAspect="1"/>
          </p:cNvPicPr>
          <p:nvPr/>
        </p:nvPicPr>
        <p:blipFill>
          <a:blip r:embed="rId2"/>
          <a:stretch>
            <a:fillRect/>
          </a:stretch>
        </p:blipFill>
        <p:spPr>
          <a:xfrm>
            <a:off x="3523103" y="2170328"/>
            <a:ext cx="5145793" cy="4582783"/>
          </a:xfrm>
          <a:prstGeom prst="rect">
            <a:avLst/>
          </a:prstGeom>
        </p:spPr>
      </p:pic>
    </p:spTree>
    <p:extLst>
      <p:ext uri="{BB962C8B-B14F-4D97-AF65-F5344CB8AC3E}">
        <p14:creationId xmlns:p14="http://schemas.microsoft.com/office/powerpoint/2010/main" val="3405201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C468D-9E1F-2B29-BEE0-ECEC4B4394D0}"/>
              </a:ext>
            </a:extLst>
          </p:cNvPr>
          <p:cNvSpPr>
            <a:spLocks noGrp="1"/>
          </p:cNvSpPr>
          <p:nvPr>
            <p:ph type="title"/>
          </p:nvPr>
        </p:nvSpPr>
        <p:spPr/>
        <p:txBody>
          <a:bodyPr/>
          <a:lstStyle/>
          <a:p>
            <a:r>
              <a:rPr lang="en-US" cap="none" dirty="0"/>
              <a:t>BrDR 7.2.0 February 2022</a:t>
            </a:r>
            <a:endParaRPr lang="en-US" dirty="0"/>
          </a:p>
        </p:txBody>
      </p:sp>
      <p:sp>
        <p:nvSpPr>
          <p:cNvPr id="3" name="Content Placeholder 2">
            <a:extLst>
              <a:ext uri="{FF2B5EF4-FFF2-40B4-BE49-F238E27FC236}">
                <a16:creationId xmlns:a16="http://schemas.microsoft.com/office/drawing/2014/main" id="{EA4DA32D-2161-E013-A1E0-926B2A1A3597}"/>
              </a:ext>
            </a:extLst>
          </p:cNvPr>
          <p:cNvSpPr>
            <a:spLocks noGrp="1"/>
          </p:cNvSpPr>
          <p:nvPr>
            <p:ph idx="1"/>
          </p:nvPr>
        </p:nvSpPr>
        <p:spPr/>
        <p:txBody>
          <a:bodyPr/>
          <a:lstStyle/>
          <a:p>
            <a:pPr marL="0" indent="0">
              <a:buNone/>
            </a:pPr>
            <a:r>
              <a:rPr lang="en-US" dirty="0"/>
              <a:t>2e. Beam profile schematic</a:t>
            </a:r>
          </a:p>
          <a:p>
            <a:pPr marL="0" indent="0">
              <a:buNone/>
            </a:pPr>
            <a:endParaRPr lang="en-US" dirty="0"/>
          </a:p>
        </p:txBody>
      </p:sp>
      <p:sp>
        <p:nvSpPr>
          <p:cNvPr id="4" name="Slide Number Placeholder 3">
            <a:extLst>
              <a:ext uri="{FF2B5EF4-FFF2-40B4-BE49-F238E27FC236}">
                <a16:creationId xmlns:a16="http://schemas.microsoft.com/office/drawing/2014/main" id="{0E4DD1AE-EDAB-B8A9-FEF2-4EFA1ADC865E}"/>
              </a:ext>
            </a:extLst>
          </p:cNvPr>
          <p:cNvSpPr>
            <a:spLocks noGrp="1"/>
          </p:cNvSpPr>
          <p:nvPr>
            <p:ph type="sldNum" sz="quarter" idx="12"/>
          </p:nvPr>
        </p:nvSpPr>
        <p:spPr/>
        <p:txBody>
          <a:bodyPr/>
          <a:lstStyle/>
          <a:p>
            <a:fld id="{D57F1E4F-1CFF-5643-939E-02111984F565}" type="slidenum">
              <a:rPr lang="en-US" smtClean="0"/>
              <a:t>44</a:t>
            </a:fld>
            <a:endParaRPr lang="en-US" dirty="0"/>
          </a:p>
        </p:txBody>
      </p:sp>
      <p:pic>
        <p:nvPicPr>
          <p:cNvPr id="1026" name="Picture 2">
            <a:extLst>
              <a:ext uri="{FF2B5EF4-FFF2-40B4-BE49-F238E27FC236}">
                <a16:creationId xmlns:a16="http://schemas.microsoft.com/office/drawing/2014/main" id="{EA2FEB07-6251-7D3E-8201-6349A9EE7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0" y="2123714"/>
            <a:ext cx="8731624" cy="422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067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8C32-C532-F939-421A-51DDB02D1FA8}"/>
              </a:ext>
            </a:extLst>
          </p:cNvPr>
          <p:cNvSpPr>
            <a:spLocks noGrp="1"/>
          </p:cNvSpPr>
          <p:nvPr>
            <p:ph type="title"/>
          </p:nvPr>
        </p:nvSpPr>
        <p:spPr/>
        <p:txBody>
          <a:bodyPr/>
          <a:lstStyle/>
          <a:p>
            <a:r>
              <a:rPr lang="en-US" cap="none" dirty="0" err="1"/>
              <a:t>BrDR</a:t>
            </a:r>
            <a:r>
              <a:rPr lang="en-US" cap="none" dirty="0"/>
              <a:t> 7.2.0 February 2022</a:t>
            </a:r>
            <a:endParaRPr lang="en-US" dirty="0"/>
          </a:p>
        </p:txBody>
      </p:sp>
      <p:sp>
        <p:nvSpPr>
          <p:cNvPr id="3" name="Content Placeholder 2">
            <a:extLst>
              <a:ext uri="{FF2B5EF4-FFF2-40B4-BE49-F238E27FC236}">
                <a16:creationId xmlns:a16="http://schemas.microsoft.com/office/drawing/2014/main" id="{ECE52D81-4A30-F5EB-3177-0F69258C7D68}"/>
              </a:ext>
            </a:extLst>
          </p:cNvPr>
          <p:cNvSpPr>
            <a:spLocks noGrp="1"/>
          </p:cNvSpPr>
          <p:nvPr>
            <p:ph idx="1"/>
          </p:nvPr>
        </p:nvSpPr>
        <p:spPr/>
        <p:txBody>
          <a:bodyPr/>
          <a:lstStyle/>
          <a:p>
            <a:pPr marL="742950" indent="-742950">
              <a:buSzPct val="100000"/>
              <a:buFont typeface="+mj-lt"/>
              <a:buAutoNum type="arabicPeriod" startAt="3"/>
            </a:pPr>
            <a:r>
              <a:rPr lang="en-US" sz="2800" dirty="0"/>
              <a:t>Load Rating Tool – LRFR multi-girder superstructures, multi-cell box, slab system</a:t>
            </a:r>
          </a:p>
          <a:p>
            <a:pPr marL="742950" indent="-742950">
              <a:buFont typeface="+mj-lt"/>
              <a:buAutoNum type="arabicPeriod" startAt="3"/>
            </a:pPr>
            <a:endParaRPr lang="en-US" dirty="0"/>
          </a:p>
        </p:txBody>
      </p:sp>
      <p:sp>
        <p:nvSpPr>
          <p:cNvPr id="4" name="Slide Number Placeholder 3">
            <a:extLst>
              <a:ext uri="{FF2B5EF4-FFF2-40B4-BE49-F238E27FC236}">
                <a16:creationId xmlns:a16="http://schemas.microsoft.com/office/drawing/2014/main" id="{C989A37F-F64F-E683-7013-29C7263A175C}"/>
              </a:ext>
            </a:extLst>
          </p:cNvPr>
          <p:cNvSpPr>
            <a:spLocks noGrp="1"/>
          </p:cNvSpPr>
          <p:nvPr>
            <p:ph type="sldNum" sz="quarter" idx="12"/>
          </p:nvPr>
        </p:nvSpPr>
        <p:spPr/>
        <p:txBody>
          <a:bodyPr/>
          <a:lstStyle/>
          <a:p>
            <a:fld id="{D57F1E4F-1CFF-5643-939E-02111984F565}" type="slidenum">
              <a:rPr lang="en-US" smtClean="0"/>
              <a:t>45</a:t>
            </a:fld>
            <a:endParaRPr lang="en-US" dirty="0"/>
          </a:p>
        </p:txBody>
      </p:sp>
      <p:pic>
        <p:nvPicPr>
          <p:cNvPr id="7" name="Picture 6">
            <a:extLst>
              <a:ext uri="{FF2B5EF4-FFF2-40B4-BE49-F238E27FC236}">
                <a16:creationId xmlns:a16="http://schemas.microsoft.com/office/drawing/2014/main" id="{05B65D0D-E33B-5223-3FAB-6C1D197982B0}"/>
              </a:ext>
            </a:extLst>
          </p:cNvPr>
          <p:cNvPicPr>
            <a:picLocks noChangeAspect="1"/>
          </p:cNvPicPr>
          <p:nvPr/>
        </p:nvPicPr>
        <p:blipFill>
          <a:blip r:embed="rId3"/>
          <a:stretch>
            <a:fillRect/>
          </a:stretch>
        </p:blipFill>
        <p:spPr>
          <a:xfrm>
            <a:off x="2424571" y="2500812"/>
            <a:ext cx="7342857" cy="3523809"/>
          </a:xfrm>
          <a:prstGeom prst="rect">
            <a:avLst/>
          </a:prstGeom>
        </p:spPr>
      </p:pic>
    </p:spTree>
    <p:extLst>
      <p:ext uri="{BB962C8B-B14F-4D97-AF65-F5344CB8AC3E}">
        <p14:creationId xmlns:p14="http://schemas.microsoft.com/office/powerpoint/2010/main" val="1689992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8C32-C532-F939-421A-51DDB02D1FA8}"/>
              </a:ext>
            </a:extLst>
          </p:cNvPr>
          <p:cNvSpPr>
            <a:spLocks noGrp="1"/>
          </p:cNvSpPr>
          <p:nvPr>
            <p:ph type="title"/>
          </p:nvPr>
        </p:nvSpPr>
        <p:spPr/>
        <p:txBody>
          <a:bodyPr/>
          <a:lstStyle/>
          <a:p>
            <a:r>
              <a:rPr lang="en-US" cap="none" dirty="0" err="1"/>
              <a:t>BrDR</a:t>
            </a:r>
            <a:r>
              <a:rPr lang="en-US" cap="none" dirty="0"/>
              <a:t> 7.2.0 February 2022</a:t>
            </a:r>
            <a:endParaRPr lang="en-US" dirty="0"/>
          </a:p>
        </p:txBody>
      </p:sp>
      <p:sp>
        <p:nvSpPr>
          <p:cNvPr id="3" name="Content Placeholder 2">
            <a:extLst>
              <a:ext uri="{FF2B5EF4-FFF2-40B4-BE49-F238E27FC236}">
                <a16:creationId xmlns:a16="http://schemas.microsoft.com/office/drawing/2014/main" id="{ECE52D81-4A30-F5EB-3177-0F69258C7D68}"/>
              </a:ext>
            </a:extLst>
          </p:cNvPr>
          <p:cNvSpPr>
            <a:spLocks noGrp="1"/>
          </p:cNvSpPr>
          <p:nvPr>
            <p:ph idx="1"/>
          </p:nvPr>
        </p:nvSpPr>
        <p:spPr/>
        <p:txBody>
          <a:bodyPr/>
          <a:lstStyle/>
          <a:p>
            <a:pPr marL="742950" indent="-742950">
              <a:buSzPct val="100000"/>
              <a:buFont typeface="+mj-lt"/>
              <a:buAutoNum type="arabicPeriod" startAt="4"/>
            </a:pPr>
            <a:r>
              <a:rPr lang="en-US" sz="2800" dirty="0"/>
              <a:t>Data exchange via IFC Bridge data standard</a:t>
            </a:r>
          </a:p>
          <a:p>
            <a:pPr marL="742950" indent="-742950">
              <a:buFont typeface="+mj-lt"/>
              <a:buAutoNum type="arabicPeriod" startAt="4"/>
            </a:pPr>
            <a:endParaRPr lang="en-US" dirty="0"/>
          </a:p>
        </p:txBody>
      </p:sp>
      <p:sp>
        <p:nvSpPr>
          <p:cNvPr id="4" name="Slide Number Placeholder 3">
            <a:extLst>
              <a:ext uri="{FF2B5EF4-FFF2-40B4-BE49-F238E27FC236}">
                <a16:creationId xmlns:a16="http://schemas.microsoft.com/office/drawing/2014/main" id="{C989A37F-F64F-E683-7013-29C7263A175C}"/>
              </a:ext>
            </a:extLst>
          </p:cNvPr>
          <p:cNvSpPr>
            <a:spLocks noGrp="1"/>
          </p:cNvSpPr>
          <p:nvPr>
            <p:ph type="sldNum" sz="quarter" idx="12"/>
          </p:nvPr>
        </p:nvSpPr>
        <p:spPr/>
        <p:txBody>
          <a:bodyPr/>
          <a:lstStyle/>
          <a:p>
            <a:fld id="{D57F1E4F-1CFF-5643-939E-02111984F565}" type="slidenum">
              <a:rPr lang="en-US" smtClean="0"/>
              <a:t>46</a:t>
            </a:fld>
            <a:endParaRPr lang="en-US" dirty="0"/>
          </a:p>
        </p:txBody>
      </p:sp>
      <p:pic>
        <p:nvPicPr>
          <p:cNvPr id="6" name="Picture 5">
            <a:extLst>
              <a:ext uri="{FF2B5EF4-FFF2-40B4-BE49-F238E27FC236}">
                <a16:creationId xmlns:a16="http://schemas.microsoft.com/office/drawing/2014/main" id="{F4A53189-B360-3FB4-B272-F8F3402B64EC}"/>
              </a:ext>
            </a:extLst>
          </p:cNvPr>
          <p:cNvPicPr>
            <a:picLocks noChangeAspect="1"/>
          </p:cNvPicPr>
          <p:nvPr/>
        </p:nvPicPr>
        <p:blipFill>
          <a:blip r:embed="rId3"/>
          <a:stretch>
            <a:fillRect/>
          </a:stretch>
        </p:blipFill>
        <p:spPr>
          <a:xfrm>
            <a:off x="3065929" y="2073869"/>
            <a:ext cx="5421202" cy="4756023"/>
          </a:xfrm>
          <a:prstGeom prst="rect">
            <a:avLst/>
          </a:prstGeom>
        </p:spPr>
      </p:pic>
    </p:spTree>
    <p:extLst>
      <p:ext uri="{BB962C8B-B14F-4D97-AF65-F5344CB8AC3E}">
        <p14:creationId xmlns:p14="http://schemas.microsoft.com/office/powerpoint/2010/main" val="2635152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932082"/>
          </a:xfrm>
        </p:spPr>
        <p:txBody>
          <a:bodyPr anchor="ctr">
            <a:normAutofit/>
          </a:bodyPr>
          <a:lstStyle/>
          <a:p>
            <a:pPr algn="ctr"/>
            <a:r>
              <a:rPr lang="en-US" sz="6000" cap="none" dirty="0"/>
              <a:t>Questions?</a:t>
            </a:r>
          </a:p>
        </p:txBody>
      </p:sp>
      <p:sp>
        <p:nvSpPr>
          <p:cNvPr id="6" name="Content Placeholder 5"/>
          <p:cNvSpPr>
            <a:spLocks noGrp="1"/>
          </p:cNvSpPr>
          <p:nvPr>
            <p:ph idx="1"/>
          </p:nvPr>
        </p:nvSpPr>
        <p:spPr>
          <a:xfrm>
            <a:off x="684212" y="1949748"/>
            <a:ext cx="10910380" cy="3615267"/>
          </a:xfrm>
        </p:spPr>
        <p:txBody>
          <a:bodyPr>
            <a:normAutofit/>
          </a:bodyPr>
          <a:lstStyle/>
          <a:p>
            <a:endParaRPr lang="en-US" dirty="0">
              <a:solidFill>
                <a:srgbClr val="FFC000"/>
              </a:solidFill>
            </a:endParaRPr>
          </a:p>
          <a:p>
            <a:pPr marL="0" indent="0">
              <a:buNone/>
            </a:pPr>
            <a:endParaRPr lang="en-US" dirty="0"/>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47</a:t>
            </a:fld>
            <a:endParaRPr lang="en-US" dirty="0"/>
          </a:p>
        </p:txBody>
      </p:sp>
    </p:spTree>
    <p:extLst>
      <p:ext uri="{BB962C8B-B14F-4D97-AF65-F5344CB8AC3E}">
        <p14:creationId xmlns:p14="http://schemas.microsoft.com/office/powerpoint/2010/main" val="182450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BrDR</a:t>
            </a:r>
            <a:r>
              <a:rPr lang="en-US" dirty="0"/>
              <a:t> 7.1.0 September 2021</a:t>
            </a:r>
            <a:br>
              <a:rPr lang="en-US" cap="none" dirty="0"/>
            </a:br>
            <a:endParaRPr lang="en-US" cap="none" dirty="0"/>
          </a:p>
        </p:txBody>
      </p:sp>
      <p:sp>
        <p:nvSpPr>
          <p:cNvPr id="6" name="Content Placeholder 5"/>
          <p:cNvSpPr>
            <a:spLocks noGrp="1"/>
          </p:cNvSpPr>
          <p:nvPr>
            <p:ph idx="1"/>
          </p:nvPr>
        </p:nvSpPr>
        <p:spPr/>
        <p:txBody>
          <a:bodyPr>
            <a:noAutofit/>
          </a:bodyPr>
          <a:lstStyle/>
          <a:p>
            <a:pPr marL="514350" indent="-514350">
              <a:buSzPct val="100000"/>
              <a:buFont typeface="+mj-lt"/>
              <a:buAutoNum type="arabicPeriod"/>
            </a:pPr>
            <a:r>
              <a:rPr lang="en-US" sz="2800" dirty="0"/>
              <a:t>Advanced concrete members</a:t>
            </a:r>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5</a:t>
            </a:fld>
            <a:endParaRPr lang="en-US" dirty="0"/>
          </a:p>
        </p:txBody>
      </p:sp>
      <p:pic>
        <p:nvPicPr>
          <p:cNvPr id="5" name="Picture 4">
            <a:extLst>
              <a:ext uri="{FF2B5EF4-FFF2-40B4-BE49-F238E27FC236}">
                <a16:creationId xmlns:a16="http://schemas.microsoft.com/office/drawing/2014/main" id="{BA561EE3-BFFB-06DE-5F73-FC7C8B0701ED}"/>
              </a:ext>
            </a:extLst>
          </p:cNvPr>
          <p:cNvPicPr>
            <a:picLocks noChangeAspect="1"/>
          </p:cNvPicPr>
          <p:nvPr/>
        </p:nvPicPr>
        <p:blipFill>
          <a:blip r:embed="rId3"/>
          <a:stretch>
            <a:fillRect/>
          </a:stretch>
        </p:blipFill>
        <p:spPr>
          <a:xfrm>
            <a:off x="2461293" y="2143245"/>
            <a:ext cx="7269415" cy="4378408"/>
          </a:xfrm>
          <a:prstGeom prst="rect">
            <a:avLst/>
          </a:prstGeom>
        </p:spPr>
      </p:pic>
    </p:spTree>
    <p:extLst>
      <p:ext uri="{BB962C8B-B14F-4D97-AF65-F5344CB8AC3E}">
        <p14:creationId xmlns:p14="http://schemas.microsoft.com/office/powerpoint/2010/main" val="318742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BrDR</a:t>
            </a:r>
            <a:r>
              <a:rPr lang="en-US" dirty="0"/>
              <a:t> 7.1.0 September 2021</a:t>
            </a:r>
            <a:br>
              <a:rPr lang="en-US" cap="none" dirty="0"/>
            </a:br>
            <a:endParaRPr lang="en-US" cap="none" dirty="0"/>
          </a:p>
        </p:txBody>
      </p:sp>
      <p:sp>
        <p:nvSpPr>
          <p:cNvPr id="6" name="Content Placeholder 5"/>
          <p:cNvSpPr>
            <a:spLocks noGrp="1"/>
          </p:cNvSpPr>
          <p:nvPr>
            <p:ph idx="1"/>
          </p:nvPr>
        </p:nvSpPr>
        <p:spPr/>
        <p:txBody>
          <a:bodyPr>
            <a:noAutofit/>
          </a:bodyPr>
          <a:lstStyle/>
          <a:p>
            <a:pPr marL="514350" indent="-514350">
              <a:buSzPct val="100000"/>
              <a:buFont typeface="+mj-lt"/>
              <a:buAutoNum type="arabicPeriod"/>
            </a:pPr>
            <a:r>
              <a:rPr lang="en-US" sz="2800" dirty="0"/>
              <a:t>Advanced concrete members</a:t>
            </a:r>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6</a:t>
            </a:fld>
            <a:endParaRPr lang="en-US" dirty="0"/>
          </a:p>
        </p:txBody>
      </p:sp>
      <p:pic>
        <p:nvPicPr>
          <p:cNvPr id="2050" name="Picture 2">
            <a:extLst>
              <a:ext uri="{FF2B5EF4-FFF2-40B4-BE49-F238E27FC236}">
                <a16:creationId xmlns:a16="http://schemas.microsoft.com/office/drawing/2014/main" id="{315FFF10-B4CA-5105-4E61-E6247F090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688" y="2244434"/>
            <a:ext cx="9344625" cy="3551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037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BrDR</a:t>
            </a:r>
            <a:r>
              <a:rPr lang="en-US" dirty="0"/>
              <a:t> 7.1.0 September 2021</a:t>
            </a:r>
            <a:br>
              <a:rPr lang="en-US" cap="none" dirty="0"/>
            </a:br>
            <a:endParaRPr lang="en-US" cap="none" dirty="0"/>
          </a:p>
        </p:txBody>
      </p:sp>
      <p:sp>
        <p:nvSpPr>
          <p:cNvPr id="6" name="Content Placeholder 5"/>
          <p:cNvSpPr>
            <a:spLocks noGrp="1"/>
          </p:cNvSpPr>
          <p:nvPr>
            <p:ph idx="1"/>
          </p:nvPr>
        </p:nvSpPr>
        <p:spPr/>
        <p:txBody>
          <a:bodyPr>
            <a:noAutofit/>
          </a:bodyPr>
          <a:lstStyle/>
          <a:p>
            <a:pPr marL="514350" indent="-514350">
              <a:buSzPct val="100000"/>
              <a:buFont typeface="+mj-lt"/>
              <a:buAutoNum type="arabicPeriod"/>
            </a:pPr>
            <a:r>
              <a:rPr lang="en-US" sz="2800" dirty="0"/>
              <a:t>Advanced concrete members</a:t>
            </a:r>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7</a:t>
            </a:fld>
            <a:endParaRPr lang="en-US" dirty="0"/>
          </a:p>
        </p:txBody>
      </p:sp>
      <p:pic>
        <p:nvPicPr>
          <p:cNvPr id="3074" name="Picture 2">
            <a:extLst>
              <a:ext uri="{FF2B5EF4-FFF2-40B4-BE49-F238E27FC236}">
                <a16:creationId xmlns:a16="http://schemas.microsoft.com/office/drawing/2014/main" id="{43DB68B0-E910-CD9E-BF08-79DF71E9B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838" y="2590838"/>
            <a:ext cx="7258325" cy="320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1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4212" y="1554480"/>
            <a:ext cx="10910380" cy="4389358"/>
          </a:xfrm>
        </p:spPr>
        <p:txBody>
          <a:bodyPr>
            <a:noAutofit/>
          </a:bodyPr>
          <a:lstStyle/>
          <a:p>
            <a:pPr marL="514350" indent="-514350">
              <a:buSzPct val="100000"/>
              <a:buFont typeface="+mj-lt"/>
              <a:buAutoNum type="arabicPeriod" startAt="2"/>
            </a:pPr>
            <a:r>
              <a:rPr lang="en-US" sz="2800" dirty="0"/>
              <a:t>Live load distribution factors for one or two cell box girder bridges</a:t>
            </a:r>
          </a:p>
          <a:p>
            <a:pPr lvl="1"/>
            <a:r>
              <a:rPr lang="en-US" sz="2600" dirty="0"/>
              <a:t>One or two cell standalone structure, not connected to an adjacent structure</a:t>
            </a:r>
          </a:p>
          <a:p>
            <a:pPr lvl="1"/>
            <a:r>
              <a:rPr lang="en-US" sz="2600" dirty="0"/>
              <a:t>One or two cell structure, where the top flange/deck is connected to an adjacent structure and both layers of deck reinforcement are spliced</a:t>
            </a:r>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8</a:t>
            </a:fld>
            <a:endParaRPr lang="en-US" dirty="0"/>
          </a:p>
        </p:txBody>
      </p:sp>
      <p:sp>
        <p:nvSpPr>
          <p:cNvPr id="5" name="Title 1">
            <a:extLst>
              <a:ext uri="{FF2B5EF4-FFF2-40B4-BE49-F238E27FC236}">
                <a16:creationId xmlns:a16="http://schemas.microsoft.com/office/drawing/2014/main" id="{968819F7-3395-50D0-A843-9E77579DDA88}"/>
              </a:ext>
            </a:extLst>
          </p:cNvPr>
          <p:cNvSpPr>
            <a:spLocks noGrp="1"/>
          </p:cNvSpPr>
          <p:nvPr>
            <p:ph type="title"/>
          </p:nvPr>
        </p:nvSpPr>
        <p:spPr>
          <a:xfrm>
            <a:off x="649224" y="457200"/>
            <a:ext cx="9583195" cy="1214338"/>
          </a:xfrm>
        </p:spPr>
        <p:txBody>
          <a:bodyPr/>
          <a:lstStyle/>
          <a:p>
            <a:r>
              <a:rPr lang="en-US" dirty="0" err="1"/>
              <a:t>BrDR</a:t>
            </a:r>
            <a:r>
              <a:rPr lang="en-US" dirty="0"/>
              <a:t> 7.1.0 September 2021</a:t>
            </a:r>
            <a:br>
              <a:rPr lang="en-US" cap="none" dirty="0"/>
            </a:br>
            <a:endParaRPr lang="en-US" cap="none" dirty="0"/>
          </a:p>
        </p:txBody>
      </p:sp>
    </p:spTree>
    <p:extLst>
      <p:ext uri="{BB962C8B-B14F-4D97-AF65-F5344CB8AC3E}">
        <p14:creationId xmlns:p14="http://schemas.microsoft.com/office/powerpoint/2010/main" val="362231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4212" y="1175658"/>
            <a:ext cx="10910380" cy="4389358"/>
          </a:xfrm>
        </p:spPr>
        <p:txBody>
          <a:bodyPr>
            <a:noAutofit/>
          </a:bodyPr>
          <a:lstStyle/>
          <a:p>
            <a:pPr marL="0" indent="0">
              <a:buSzPct val="100000"/>
              <a:buNone/>
            </a:pPr>
            <a:endParaRPr lang="en-US" sz="2600" dirty="0"/>
          </a:p>
        </p:txBody>
      </p:sp>
      <p:sp>
        <p:nvSpPr>
          <p:cNvPr id="4" name="Slide Number Placeholder 3">
            <a:extLst>
              <a:ext uri="{FF2B5EF4-FFF2-40B4-BE49-F238E27FC236}">
                <a16:creationId xmlns:a16="http://schemas.microsoft.com/office/drawing/2014/main" id="{C406A90D-EC87-4A48-90EB-0F62DCC21570}"/>
              </a:ext>
            </a:extLst>
          </p:cNvPr>
          <p:cNvSpPr>
            <a:spLocks noGrp="1"/>
          </p:cNvSpPr>
          <p:nvPr>
            <p:ph type="sldNum" sz="quarter" idx="12"/>
          </p:nvPr>
        </p:nvSpPr>
        <p:spPr/>
        <p:txBody>
          <a:bodyPr/>
          <a:lstStyle/>
          <a:p>
            <a:fld id="{D57F1E4F-1CFF-5643-939E-02111984F565}" type="slidenum">
              <a:rPr lang="en-US" smtClean="0"/>
              <a:t>9</a:t>
            </a:fld>
            <a:endParaRPr lang="en-US" dirty="0"/>
          </a:p>
        </p:txBody>
      </p:sp>
      <p:pic>
        <p:nvPicPr>
          <p:cNvPr id="9" name="Picture 8">
            <a:extLst>
              <a:ext uri="{FF2B5EF4-FFF2-40B4-BE49-F238E27FC236}">
                <a16:creationId xmlns:a16="http://schemas.microsoft.com/office/drawing/2014/main" id="{B550C655-9FD2-456E-8B97-D6E9861D6DEB}"/>
              </a:ext>
            </a:extLst>
          </p:cNvPr>
          <p:cNvPicPr>
            <a:picLocks noChangeAspect="1"/>
          </p:cNvPicPr>
          <p:nvPr/>
        </p:nvPicPr>
        <p:blipFill>
          <a:blip r:embed="rId3"/>
          <a:stretch>
            <a:fillRect/>
          </a:stretch>
        </p:blipFill>
        <p:spPr>
          <a:xfrm>
            <a:off x="1333087" y="148305"/>
            <a:ext cx="9525825" cy="6561389"/>
          </a:xfrm>
          <a:prstGeom prst="rect">
            <a:avLst/>
          </a:prstGeom>
        </p:spPr>
      </p:pic>
    </p:spTree>
    <p:extLst>
      <p:ext uri="{BB962C8B-B14F-4D97-AF65-F5344CB8AC3E}">
        <p14:creationId xmlns:p14="http://schemas.microsoft.com/office/powerpoint/2010/main" val="7029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Custom 2">
      <a:majorFont>
        <a:latin typeface="Calibri"/>
        <a:ea typeface=""/>
        <a:cs typeface=""/>
      </a:majorFont>
      <a:minorFont>
        <a:latin typeface="Calibri"/>
        <a:ea typeface=""/>
        <a:cs typeface=""/>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8FCA3C99F6CE4F94AE78A8974FE050" ma:contentTypeVersion="16" ma:contentTypeDescription="Create a new document." ma:contentTypeScope="" ma:versionID="485b74fcd3313a9245567f3225b230a0">
  <xsd:schema xmlns:xsd="http://www.w3.org/2001/XMLSchema" xmlns:xs="http://www.w3.org/2001/XMLSchema" xmlns:p="http://schemas.microsoft.com/office/2006/metadata/properties" xmlns:ns2="72ad8fed-44e6-49bf-9ee2-cd558aeef571" xmlns:ns3="f963e85d-f413-4ccb-aee4-72b2cb8a147b" targetNamespace="http://schemas.microsoft.com/office/2006/metadata/properties" ma:root="true" ma:fieldsID="7218f5101d89879ae4f37c81918bd950" ns2:_="" ns3:_="">
    <xsd:import namespace="72ad8fed-44e6-49bf-9ee2-cd558aeef571"/>
    <xsd:import namespace="f963e85d-f413-4ccb-aee4-72b2cb8a14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ad8fed-44e6-49bf-9ee2-cd558aeef5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faeaee6-4296-4e86-a8f8-8968b74544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63e85d-f413-4ccb-aee4-72b2cb8a147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f31358-0983-475c-9570-10cf22785111}" ma:internalName="TaxCatchAll" ma:showField="CatchAllData" ma:web="f963e85d-f413-4ccb-aee4-72b2cb8a14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2ad8fed-44e6-49bf-9ee2-cd558aeef571">
      <Terms xmlns="http://schemas.microsoft.com/office/infopath/2007/PartnerControls"/>
    </lcf76f155ced4ddcb4097134ff3c332f>
    <TaxCatchAll xmlns="f963e85d-f413-4ccb-aee4-72b2cb8a147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223EA9-359A-43DE-9E46-768BF3C09B85}"/>
</file>

<file path=customXml/itemProps2.xml><?xml version="1.0" encoding="utf-8"?>
<ds:datastoreItem xmlns:ds="http://schemas.openxmlformats.org/officeDocument/2006/customXml" ds:itemID="{7590F53E-8A46-4E6C-8F1A-DEE760FCE041}"/>
</file>

<file path=customXml/itemProps3.xml><?xml version="1.0" encoding="utf-8"?>
<ds:datastoreItem xmlns:ds="http://schemas.openxmlformats.org/officeDocument/2006/customXml" ds:itemID="{9632C7D0-58FB-42B6-A22D-1E58D72906BB}"/>
</file>

<file path=docProps/app.xml><?xml version="1.0" encoding="utf-8"?>
<Properties xmlns="http://schemas.openxmlformats.org/officeDocument/2006/extended-properties" xmlns:vt="http://schemas.openxmlformats.org/officeDocument/2006/docPropsVTypes">
  <Template>Ion</Template>
  <TotalTime>4753</TotalTime>
  <Words>1540</Words>
  <Application>Microsoft Office PowerPoint</Application>
  <PresentationFormat>Widescreen</PresentationFormat>
  <Paragraphs>236</Paragraphs>
  <Slides>47</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CIDFont+F1</vt:lpstr>
      <vt:lpstr>Wingdings 3</vt:lpstr>
      <vt:lpstr>Ion</vt:lpstr>
      <vt:lpstr>BrDR 7.1 and 7.2 New Features and Enhancements    Krisha Kennelly, P.E. krisha@promiles.com Subhadeep Ghosh, P.E. subhadeep@promiles.com</vt:lpstr>
      <vt:lpstr>What’s new in BrDR in the last year?</vt:lpstr>
      <vt:lpstr>BrDR 7.1.0 September 2021</vt:lpstr>
      <vt:lpstr>BrDR 7.1.0 September 2021 </vt:lpstr>
      <vt:lpstr>BrDR 7.1.0 September 2021 </vt:lpstr>
      <vt:lpstr>BrDR 7.1.0 September 2021 </vt:lpstr>
      <vt:lpstr>BrDR 7.1.0 September 2021 </vt:lpstr>
      <vt:lpstr>BrDR 7.1.0 September 2021 </vt:lpstr>
      <vt:lpstr>PowerPoint Presentation</vt:lpstr>
      <vt:lpstr>BrDR 7.1.0 September 2021 </vt:lpstr>
      <vt:lpstr>PowerPoint Presentation</vt:lpstr>
      <vt:lpstr>PowerPoint Presentation</vt:lpstr>
      <vt:lpstr>PowerPoint Presentation</vt:lpstr>
      <vt:lpstr>PowerPoint Presentation</vt:lpstr>
      <vt:lpstr>BrDR 7.1.0 September 2021 </vt:lpstr>
      <vt:lpstr>PowerPoint Presentation</vt:lpstr>
      <vt:lpstr>BrDR 7.1.0 September 2021 </vt:lpstr>
      <vt:lpstr>BrDR 7.1.0 September 2021 </vt:lpstr>
      <vt:lpstr>BrDR 7.1.0 September 2021 </vt:lpstr>
      <vt:lpstr>BrDR 7.1.0 September 2021 </vt:lpstr>
      <vt:lpstr>BrDR 7.1.0 September 2021 </vt:lpstr>
      <vt:lpstr>BrDR 7.1.0 September 2021 </vt:lpstr>
      <vt:lpstr>BrDR 7.1.0 September 2021 </vt:lpstr>
      <vt:lpstr>BrDR 7.1.0 September 2021 </vt:lpstr>
      <vt:lpstr>BrDR 7.1.0 September 2021 </vt:lpstr>
      <vt:lpstr>PowerPoint Presentation</vt:lpstr>
      <vt:lpstr>BrDR 7.1.0 September 2021 </vt:lpstr>
      <vt:lpstr>BrDR 7.1.0 September 2021 </vt:lpstr>
      <vt:lpstr>BrDR 7.1.0 September 2021 </vt:lpstr>
      <vt:lpstr>BrDR 7.1.0 September 2021 </vt:lpstr>
      <vt:lpstr>BrDR 7.1.1 November 2021</vt:lpstr>
      <vt:lpstr>BrDR 7.2.0 February 2022 </vt:lpstr>
      <vt:lpstr>BrDR 7.2.0 February 2022</vt:lpstr>
      <vt:lpstr>BrDR 7.2.0 February 2022</vt:lpstr>
      <vt:lpstr>BrDR 7.2.0 February 2022</vt:lpstr>
      <vt:lpstr>BrDR 7.2.0 February 2022</vt:lpstr>
      <vt:lpstr>BrDR 7.2.0 February 2022</vt:lpstr>
      <vt:lpstr>BrDR 7.2.0 February 2022</vt:lpstr>
      <vt:lpstr>BrDR 7.2.0 February 2022</vt:lpstr>
      <vt:lpstr>BrDR 7.2.0 February 2022</vt:lpstr>
      <vt:lpstr>BrDR 7.2.0 February 2022</vt:lpstr>
      <vt:lpstr>BrDR 7.2.0 February 2022</vt:lpstr>
      <vt:lpstr>BrDR 7.2.0 February 2022</vt:lpstr>
      <vt:lpstr>BrDR 7.2.0 February 2022</vt:lpstr>
      <vt:lpstr>BrDR 7.2.0 February 2022</vt:lpstr>
      <vt:lpstr>BrDR 7.2.0 February 2022</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Krisha Kennelly</dc:creator>
  <cp:lastModifiedBy>Subhadeep Ghosh</cp:lastModifiedBy>
  <cp:revision>134</cp:revision>
  <cp:lastPrinted>2012-08-15T21:38:02Z</cp:lastPrinted>
  <dcterms:created xsi:type="dcterms:W3CDTF">2020-07-06T18:50:20Z</dcterms:created>
  <dcterms:modified xsi:type="dcterms:W3CDTF">2022-08-03T05:18:36Z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0x0101005139E23A4907C044847C03396679221C</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ediaServiceImageTags">
    <vt:lpwstr/>
  </property>
</Properties>
</file>